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56" r:id="rId6"/>
    <p:sldId id="258" r:id="rId7"/>
    <p:sldId id="257" r:id="rId8"/>
    <p:sldId id="273" r:id="rId9"/>
    <p:sldId id="274" r:id="rId10"/>
    <p:sldId id="262" r:id="rId11"/>
    <p:sldId id="259" r:id="rId12"/>
    <p:sldId id="275" r:id="rId13"/>
    <p:sldId id="276" r:id="rId14"/>
    <p:sldId id="271" r:id="rId15"/>
    <p:sldId id="269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274" autoAdjust="0"/>
  </p:normalViewPr>
  <p:slideViewPr>
    <p:cSldViewPr snapToGrid="0" showGuides="1">
      <p:cViewPr>
        <p:scale>
          <a:sx n="100" d="100"/>
          <a:sy n="100" d="100"/>
        </p:scale>
        <p:origin x="-990" y="-45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handoutMaster" Target="handoutMasters/handoutMaster1.xml" /><Relationship Id="rId3" Type="http://schemas.openxmlformats.org/officeDocument/2006/relationships/customXml" Target="../customXml/item3.xml" /><Relationship Id="rId21" Type="http://schemas.openxmlformats.org/officeDocument/2006/relationships/theme" Target="theme/theme1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notesMaster" Target="notesMasters/notesMaster1.xml" /><Relationship Id="rId2" Type="http://schemas.openxmlformats.org/officeDocument/2006/relationships/customXml" Target="../customXml/item2.xml" /><Relationship Id="rId16" Type="http://schemas.openxmlformats.org/officeDocument/2006/relationships/slide" Target="slides/slide12.xml" /><Relationship Id="rId20" Type="http://schemas.openxmlformats.org/officeDocument/2006/relationships/viewProps" Target="viewProps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10" Type="http://schemas.openxmlformats.org/officeDocument/2006/relationships/slide" Target="slides/slide6.xml" /><Relationship Id="rId19" Type="http://schemas.openxmlformats.org/officeDocument/2006/relationships/presProps" Target="presProps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openxmlformats.org/officeDocument/2006/relationships/tableStyles" Target="tableStyles.xml" 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jpeg" /><Relationship Id="rId1" Type="http://schemas.openxmlformats.org/officeDocument/2006/relationships/image" Target="../media/image5.jpeg" /><Relationship Id="rId5" Type="http://schemas.openxmlformats.org/officeDocument/2006/relationships/image" Target="../media/image9.png" /><Relationship Id="rId4" Type="http://schemas.openxmlformats.org/officeDocument/2006/relationships/image" Target="../media/image8.jpeg" 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jpeg" /><Relationship Id="rId1" Type="http://schemas.openxmlformats.org/officeDocument/2006/relationships/image" Target="../media/image5.jpeg" /><Relationship Id="rId5" Type="http://schemas.openxmlformats.org/officeDocument/2006/relationships/image" Target="../media/image9.png" /><Relationship Id="rId4" Type="http://schemas.openxmlformats.org/officeDocument/2006/relationships/image" Target="../media/image8.jpeg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4E52F3-A88F-4DF2-B37A-E1E88C16321C}" type="doc">
      <dgm:prSet loTypeId="urn:microsoft.com/office/officeart/2005/8/layout/vList3" loCatId="list" qsTypeId="urn:microsoft.com/office/officeart/2005/8/quickstyle/simple5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7E08CC98-FFAE-41A9-B47E-4A9425696E9E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</a:rPr>
            <a:t>What is Artificial Intelligence</a:t>
          </a:r>
          <a:endParaRPr lang="en-US" dirty="0">
            <a:solidFill>
              <a:schemeClr val="tx1"/>
            </a:solidFill>
          </a:endParaRPr>
        </a:p>
      </dgm:t>
    </dgm:pt>
    <dgm:pt modelId="{2D0F5774-01B3-40E3-84EB-7206F89AC5FA}" type="parTrans" cxnId="{2C5C1CE5-501D-47B6-B6DB-DBD37DB303DF}">
      <dgm:prSet/>
      <dgm:spPr/>
      <dgm:t>
        <a:bodyPr/>
        <a:lstStyle/>
        <a:p>
          <a:endParaRPr lang="en-US"/>
        </a:p>
      </dgm:t>
    </dgm:pt>
    <dgm:pt modelId="{5574A9A9-CAAA-4A81-B0A2-1E9D65546F76}" type="sibTrans" cxnId="{2C5C1CE5-501D-47B6-B6DB-DBD37DB303DF}">
      <dgm:prSet/>
      <dgm:spPr/>
      <dgm:t>
        <a:bodyPr/>
        <a:lstStyle/>
        <a:p>
          <a:endParaRPr lang="en-US"/>
        </a:p>
      </dgm:t>
    </dgm:pt>
    <dgm:pt modelId="{C21EBDAA-93E7-4F8C-A6C7-9DE59E872159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</a:rPr>
            <a:t>What is Machine Learning</a:t>
          </a:r>
          <a:endParaRPr lang="en-US" dirty="0">
            <a:solidFill>
              <a:schemeClr val="tx1"/>
            </a:solidFill>
          </a:endParaRPr>
        </a:p>
      </dgm:t>
    </dgm:pt>
    <dgm:pt modelId="{7ED856F2-3FB9-452D-B410-CF67909E5BE0}" type="parTrans" cxnId="{55FC1213-E774-419D-AD08-74F3F3510816}">
      <dgm:prSet/>
      <dgm:spPr/>
      <dgm:t>
        <a:bodyPr/>
        <a:lstStyle/>
        <a:p>
          <a:endParaRPr lang="en-US"/>
        </a:p>
      </dgm:t>
    </dgm:pt>
    <dgm:pt modelId="{C28B8C75-55EC-4285-AA1B-250A95273335}" type="sibTrans" cxnId="{55FC1213-E774-419D-AD08-74F3F3510816}">
      <dgm:prSet/>
      <dgm:spPr/>
      <dgm:t>
        <a:bodyPr/>
        <a:lstStyle/>
        <a:p>
          <a:endParaRPr lang="en-US"/>
        </a:p>
      </dgm:t>
    </dgm:pt>
    <dgm:pt modelId="{98542CD4-1B53-4747-AB2F-902276E2C4D5}">
      <dgm:prSet/>
      <dgm:spPr/>
      <dgm:t>
        <a:bodyPr/>
        <a:lstStyle/>
        <a:p>
          <a:pPr rtl="0"/>
          <a:r>
            <a:rPr lang="en-US" b="1" dirty="0">
              <a:solidFill>
                <a:schemeClr val="tx1"/>
              </a:solidFill>
            </a:rPr>
            <a:t>Working</a:t>
          </a:r>
          <a:endParaRPr lang="en-US" dirty="0">
            <a:solidFill>
              <a:schemeClr val="tx1"/>
            </a:solidFill>
          </a:endParaRPr>
        </a:p>
      </dgm:t>
    </dgm:pt>
    <dgm:pt modelId="{0160A05D-0385-433C-93B6-4FE5D99DEE5A}" type="parTrans" cxnId="{2AFE8C9C-C803-4AD3-B559-381A646C44E6}">
      <dgm:prSet/>
      <dgm:spPr/>
      <dgm:t>
        <a:bodyPr/>
        <a:lstStyle/>
        <a:p>
          <a:endParaRPr lang="en-US"/>
        </a:p>
      </dgm:t>
    </dgm:pt>
    <dgm:pt modelId="{2424B285-ECA0-4D6B-9035-DA1B932287FC}" type="sibTrans" cxnId="{2AFE8C9C-C803-4AD3-B559-381A646C44E6}">
      <dgm:prSet/>
      <dgm:spPr/>
      <dgm:t>
        <a:bodyPr/>
        <a:lstStyle/>
        <a:p>
          <a:endParaRPr lang="en-US"/>
        </a:p>
      </dgm:t>
    </dgm:pt>
    <dgm:pt modelId="{2191B242-4C7C-4FF3-B016-82703C7406B7}">
      <dgm:prSet/>
      <dgm:spPr/>
      <dgm:t>
        <a:bodyPr/>
        <a:lstStyle/>
        <a:p>
          <a:pPr rtl="0"/>
          <a:r>
            <a:rPr lang="en-US" b="1">
              <a:solidFill>
                <a:schemeClr val="tx1"/>
              </a:solidFill>
            </a:rPr>
            <a:t>Application and Case study </a:t>
          </a:r>
        </a:p>
        <a:p>
          <a:pPr rtl="0"/>
          <a:r>
            <a:rPr lang="en-US" b="1">
              <a:solidFill>
                <a:schemeClr val="tx1"/>
              </a:solidFill>
            </a:rPr>
            <a:t>on </a:t>
          </a:r>
          <a:r>
            <a:rPr lang="en-US" b="1" dirty="0">
              <a:solidFill>
                <a:schemeClr val="tx1"/>
              </a:solidFill>
            </a:rPr>
            <a:t>AI &amp; ML</a:t>
          </a:r>
          <a:endParaRPr lang="en-US" dirty="0">
            <a:solidFill>
              <a:schemeClr val="tx1"/>
            </a:solidFill>
          </a:endParaRPr>
        </a:p>
      </dgm:t>
    </dgm:pt>
    <dgm:pt modelId="{737B1032-A3B3-4C50-B776-E408723745AA}" type="parTrans" cxnId="{2F7F0957-9DE7-43A2-846B-2DE5E7C52333}">
      <dgm:prSet/>
      <dgm:spPr/>
      <dgm:t>
        <a:bodyPr/>
        <a:lstStyle/>
        <a:p>
          <a:endParaRPr lang="en-US"/>
        </a:p>
      </dgm:t>
    </dgm:pt>
    <dgm:pt modelId="{88EC95C1-D5BA-4582-A2DE-0448796C0574}" type="sibTrans" cxnId="{2F7F0957-9DE7-43A2-846B-2DE5E7C52333}">
      <dgm:prSet/>
      <dgm:spPr/>
      <dgm:t>
        <a:bodyPr/>
        <a:lstStyle/>
        <a:p>
          <a:endParaRPr lang="en-US"/>
        </a:p>
      </dgm:t>
    </dgm:pt>
    <dgm:pt modelId="{2368C0A2-75F2-4482-B144-12891626D721}">
      <dgm:prSet/>
      <dgm:spPr/>
      <dgm:t>
        <a:bodyPr/>
        <a:lstStyle/>
        <a:p>
          <a:pPr rtl="0"/>
          <a:r>
            <a:rPr lang="en-US" b="1">
              <a:solidFill>
                <a:schemeClr val="tx1"/>
              </a:solidFill>
            </a:rPr>
            <a:t>Conclusion</a:t>
          </a:r>
          <a:endParaRPr lang="en-US" dirty="0">
            <a:solidFill>
              <a:schemeClr val="tx1"/>
            </a:solidFill>
          </a:endParaRPr>
        </a:p>
      </dgm:t>
    </dgm:pt>
    <dgm:pt modelId="{C8A93992-D668-4606-89D5-0D9158D3EAB7}" type="parTrans" cxnId="{692B71A9-ED73-4E40-A1BF-F0AEE7B5EF61}">
      <dgm:prSet/>
      <dgm:spPr/>
      <dgm:t>
        <a:bodyPr/>
        <a:lstStyle/>
        <a:p>
          <a:endParaRPr lang="en-US"/>
        </a:p>
      </dgm:t>
    </dgm:pt>
    <dgm:pt modelId="{AF689CBA-B4B9-4A54-9A65-D76FAACA91AE}" type="sibTrans" cxnId="{692B71A9-ED73-4E40-A1BF-F0AEE7B5EF61}">
      <dgm:prSet/>
      <dgm:spPr/>
      <dgm:t>
        <a:bodyPr/>
        <a:lstStyle/>
        <a:p>
          <a:endParaRPr lang="en-US"/>
        </a:p>
      </dgm:t>
    </dgm:pt>
    <dgm:pt modelId="{3C6E97C8-89AD-4415-9745-22945A2161B2}" type="pres">
      <dgm:prSet presAssocID="{814E52F3-A88F-4DF2-B37A-E1E88C16321C}" presName="linearFlow" presStyleCnt="0">
        <dgm:presLayoutVars>
          <dgm:dir/>
          <dgm:resizeHandles val="exact"/>
        </dgm:presLayoutVars>
      </dgm:prSet>
      <dgm:spPr/>
    </dgm:pt>
    <dgm:pt modelId="{D4897675-A90D-4221-AF1A-3817305C0371}" type="pres">
      <dgm:prSet presAssocID="{7E08CC98-FFAE-41A9-B47E-4A9425696E9E}" presName="composite" presStyleCnt="0"/>
      <dgm:spPr/>
    </dgm:pt>
    <dgm:pt modelId="{737EA27E-16C1-468C-8E0E-D7DFA89F8F41}" type="pres">
      <dgm:prSet presAssocID="{7E08CC98-FFAE-41A9-B47E-4A9425696E9E}" presName="imgShp" presStyleLbl="fgImgPlace1" presStyleIdx="0" presStyleCnt="5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646F9388-75E9-4CB7-A8BB-B8D85FB9CA7B}" type="pres">
      <dgm:prSet presAssocID="{7E08CC98-FFAE-41A9-B47E-4A9425696E9E}" presName="txShp" presStyleLbl="node1" presStyleIdx="0" presStyleCnt="5">
        <dgm:presLayoutVars>
          <dgm:bulletEnabled val="1"/>
        </dgm:presLayoutVars>
      </dgm:prSet>
      <dgm:spPr/>
    </dgm:pt>
    <dgm:pt modelId="{A517489B-D4AC-48E1-88F6-B2B1C1872508}" type="pres">
      <dgm:prSet presAssocID="{5574A9A9-CAAA-4A81-B0A2-1E9D65546F76}" presName="spacing" presStyleCnt="0"/>
      <dgm:spPr/>
    </dgm:pt>
    <dgm:pt modelId="{76443372-478F-4A6C-9863-9C3FDA27F07A}" type="pres">
      <dgm:prSet presAssocID="{C21EBDAA-93E7-4F8C-A6C7-9DE59E872159}" presName="composite" presStyleCnt="0"/>
      <dgm:spPr/>
    </dgm:pt>
    <dgm:pt modelId="{9E3B22DD-B420-4E3D-90AB-0A18E645AFB0}" type="pres">
      <dgm:prSet presAssocID="{C21EBDAA-93E7-4F8C-A6C7-9DE59E872159}" presName="imgShp" presStyleLbl="fgImgPlace1" presStyleIdx="1" presStyleCnt="5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9FD9C903-3720-425F-992A-1EF5C93DA567}" type="pres">
      <dgm:prSet presAssocID="{C21EBDAA-93E7-4F8C-A6C7-9DE59E872159}" presName="txShp" presStyleLbl="node1" presStyleIdx="1" presStyleCnt="5">
        <dgm:presLayoutVars>
          <dgm:bulletEnabled val="1"/>
        </dgm:presLayoutVars>
      </dgm:prSet>
      <dgm:spPr/>
    </dgm:pt>
    <dgm:pt modelId="{9CAC5388-261F-489B-A064-45AF046A432C}" type="pres">
      <dgm:prSet presAssocID="{C28B8C75-55EC-4285-AA1B-250A95273335}" presName="spacing" presStyleCnt="0"/>
      <dgm:spPr/>
    </dgm:pt>
    <dgm:pt modelId="{722186FC-4A30-41CE-AB19-13C0D3267F7E}" type="pres">
      <dgm:prSet presAssocID="{98542CD4-1B53-4747-AB2F-902276E2C4D5}" presName="composite" presStyleCnt="0"/>
      <dgm:spPr/>
    </dgm:pt>
    <dgm:pt modelId="{B07881C8-FD30-433D-A038-B2016B768FD5}" type="pres">
      <dgm:prSet presAssocID="{98542CD4-1B53-4747-AB2F-902276E2C4D5}" presName="imgShp" presStyleLbl="fgImgPlace1" presStyleIdx="2" presStyleCnt="5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8B2849FC-B72B-4C7D-A9F5-929C9EF7E97D}" type="pres">
      <dgm:prSet presAssocID="{98542CD4-1B53-4747-AB2F-902276E2C4D5}" presName="txShp" presStyleLbl="node1" presStyleIdx="2" presStyleCnt="5">
        <dgm:presLayoutVars>
          <dgm:bulletEnabled val="1"/>
        </dgm:presLayoutVars>
      </dgm:prSet>
      <dgm:spPr/>
    </dgm:pt>
    <dgm:pt modelId="{46AC8D6F-A736-4E01-93C6-342E244A3B5C}" type="pres">
      <dgm:prSet presAssocID="{2424B285-ECA0-4D6B-9035-DA1B932287FC}" presName="spacing" presStyleCnt="0"/>
      <dgm:spPr/>
    </dgm:pt>
    <dgm:pt modelId="{5200A950-7820-4895-8C86-56410746CE05}" type="pres">
      <dgm:prSet presAssocID="{2191B242-4C7C-4FF3-B016-82703C7406B7}" presName="composite" presStyleCnt="0"/>
      <dgm:spPr/>
    </dgm:pt>
    <dgm:pt modelId="{794CA1E4-51E6-4385-99AE-BFF6267F824D}" type="pres">
      <dgm:prSet presAssocID="{2191B242-4C7C-4FF3-B016-82703C7406B7}" presName="imgShp" presStyleLbl="fgImgPlace1" presStyleIdx="3" presStyleCnt="5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</dgm:pt>
    <dgm:pt modelId="{5B67C494-0283-4757-8C94-B20994C71FE8}" type="pres">
      <dgm:prSet presAssocID="{2191B242-4C7C-4FF3-B016-82703C7406B7}" presName="txShp" presStyleLbl="node1" presStyleIdx="3" presStyleCnt="5">
        <dgm:presLayoutVars>
          <dgm:bulletEnabled val="1"/>
        </dgm:presLayoutVars>
      </dgm:prSet>
      <dgm:spPr/>
    </dgm:pt>
    <dgm:pt modelId="{D2DE4C99-AE07-4D20-847B-98AB5C45896E}" type="pres">
      <dgm:prSet presAssocID="{88EC95C1-D5BA-4582-A2DE-0448796C0574}" presName="spacing" presStyleCnt="0"/>
      <dgm:spPr/>
    </dgm:pt>
    <dgm:pt modelId="{AE4AC68A-772C-459B-BF35-D7B5191D1754}" type="pres">
      <dgm:prSet presAssocID="{2368C0A2-75F2-4482-B144-12891626D721}" presName="composite" presStyleCnt="0"/>
      <dgm:spPr/>
    </dgm:pt>
    <dgm:pt modelId="{ABDC8ACD-A1B4-465A-98B2-E92F31E416E9}" type="pres">
      <dgm:prSet presAssocID="{2368C0A2-75F2-4482-B144-12891626D721}" presName="imgShp" presStyleLbl="fgImgPlace1" presStyleIdx="4" presStyleCnt="5"/>
      <dgm:spPr>
        <a:blipFill rotWithShape="0">
          <a:blip xmlns:r="http://schemas.openxmlformats.org/officeDocument/2006/relationships" r:embed="rId5"/>
          <a:stretch>
            <a:fillRect/>
          </a:stretch>
        </a:blipFill>
      </dgm:spPr>
    </dgm:pt>
    <dgm:pt modelId="{957232CD-1A70-4ADB-9266-62B2EF08D04C}" type="pres">
      <dgm:prSet presAssocID="{2368C0A2-75F2-4482-B144-12891626D721}" presName="txShp" presStyleLbl="node1" presStyleIdx="4" presStyleCnt="5">
        <dgm:presLayoutVars>
          <dgm:bulletEnabled val="1"/>
        </dgm:presLayoutVars>
      </dgm:prSet>
      <dgm:spPr/>
    </dgm:pt>
  </dgm:ptLst>
  <dgm:cxnLst>
    <dgm:cxn modelId="{F0642612-FCCC-4750-81F8-89495E543664}" type="presOf" srcId="{C21EBDAA-93E7-4F8C-A6C7-9DE59E872159}" destId="{9FD9C903-3720-425F-992A-1EF5C93DA567}" srcOrd="0" destOrd="0" presId="urn:microsoft.com/office/officeart/2005/8/layout/vList3"/>
    <dgm:cxn modelId="{55FC1213-E774-419D-AD08-74F3F3510816}" srcId="{814E52F3-A88F-4DF2-B37A-E1E88C16321C}" destId="{C21EBDAA-93E7-4F8C-A6C7-9DE59E872159}" srcOrd="1" destOrd="0" parTransId="{7ED856F2-3FB9-452D-B410-CF67909E5BE0}" sibTransId="{C28B8C75-55EC-4285-AA1B-250A95273335}"/>
    <dgm:cxn modelId="{2F7F0957-9DE7-43A2-846B-2DE5E7C52333}" srcId="{814E52F3-A88F-4DF2-B37A-E1E88C16321C}" destId="{2191B242-4C7C-4FF3-B016-82703C7406B7}" srcOrd="3" destOrd="0" parTransId="{737B1032-A3B3-4C50-B776-E408723745AA}" sibTransId="{88EC95C1-D5BA-4582-A2DE-0448796C0574}"/>
    <dgm:cxn modelId="{CED42E7D-2250-4B6E-A75F-670E1110B5E7}" type="presOf" srcId="{2368C0A2-75F2-4482-B144-12891626D721}" destId="{957232CD-1A70-4ADB-9266-62B2EF08D04C}" srcOrd="0" destOrd="0" presId="urn:microsoft.com/office/officeart/2005/8/layout/vList3"/>
    <dgm:cxn modelId="{7D75B686-B6B7-4DF6-AC5C-911654E6BBEA}" type="presOf" srcId="{814E52F3-A88F-4DF2-B37A-E1E88C16321C}" destId="{3C6E97C8-89AD-4415-9745-22945A2161B2}" srcOrd="0" destOrd="0" presId="urn:microsoft.com/office/officeart/2005/8/layout/vList3"/>
    <dgm:cxn modelId="{CC2DD88B-C536-4104-9345-8207EB9E581B}" type="presOf" srcId="{2191B242-4C7C-4FF3-B016-82703C7406B7}" destId="{5B67C494-0283-4757-8C94-B20994C71FE8}" srcOrd="0" destOrd="0" presId="urn:microsoft.com/office/officeart/2005/8/layout/vList3"/>
    <dgm:cxn modelId="{2AFE8C9C-C803-4AD3-B559-381A646C44E6}" srcId="{814E52F3-A88F-4DF2-B37A-E1E88C16321C}" destId="{98542CD4-1B53-4747-AB2F-902276E2C4D5}" srcOrd="2" destOrd="0" parTransId="{0160A05D-0385-433C-93B6-4FE5D99DEE5A}" sibTransId="{2424B285-ECA0-4D6B-9035-DA1B932287FC}"/>
    <dgm:cxn modelId="{692B71A9-ED73-4E40-A1BF-F0AEE7B5EF61}" srcId="{814E52F3-A88F-4DF2-B37A-E1E88C16321C}" destId="{2368C0A2-75F2-4482-B144-12891626D721}" srcOrd="4" destOrd="0" parTransId="{C8A93992-D668-4606-89D5-0D9158D3EAB7}" sibTransId="{AF689CBA-B4B9-4A54-9A65-D76FAACA91AE}"/>
    <dgm:cxn modelId="{8E78D1C5-CB78-4C6B-95F4-7FE03651EF6F}" type="presOf" srcId="{98542CD4-1B53-4747-AB2F-902276E2C4D5}" destId="{8B2849FC-B72B-4C7D-A9F5-929C9EF7E97D}" srcOrd="0" destOrd="0" presId="urn:microsoft.com/office/officeart/2005/8/layout/vList3"/>
    <dgm:cxn modelId="{EFAA68DA-40FD-4940-A61E-BA057BA52CCB}" type="presOf" srcId="{7E08CC98-FFAE-41A9-B47E-4A9425696E9E}" destId="{646F9388-75E9-4CB7-A8BB-B8D85FB9CA7B}" srcOrd="0" destOrd="0" presId="urn:microsoft.com/office/officeart/2005/8/layout/vList3"/>
    <dgm:cxn modelId="{2C5C1CE5-501D-47B6-B6DB-DBD37DB303DF}" srcId="{814E52F3-A88F-4DF2-B37A-E1E88C16321C}" destId="{7E08CC98-FFAE-41A9-B47E-4A9425696E9E}" srcOrd="0" destOrd="0" parTransId="{2D0F5774-01B3-40E3-84EB-7206F89AC5FA}" sibTransId="{5574A9A9-CAAA-4A81-B0A2-1E9D65546F76}"/>
    <dgm:cxn modelId="{92946CFB-67C9-442A-A02C-7049A2841BDD}" type="presParOf" srcId="{3C6E97C8-89AD-4415-9745-22945A2161B2}" destId="{D4897675-A90D-4221-AF1A-3817305C0371}" srcOrd="0" destOrd="0" presId="urn:microsoft.com/office/officeart/2005/8/layout/vList3"/>
    <dgm:cxn modelId="{60D8CDE6-F27C-41E9-A33C-3AA1D17B77C1}" type="presParOf" srcId="{D4897675-A90D-4221-AF1A-3817305C0371}" destId="{737EA27E-16C1-468C-8E0E-D7DFA89F8F41}" srcOrd="0" destOrd="0" presId="urn:microsoft.com/office/officeart/2005/8/layout/vList3"/>
    <dgm:cxn modelId="{F25AB215-86F8-4CED-9CE5-766652AE972A}" type="presParOf" srcId="{D4897675-A90D-4221-AF1A-3817305C0371}" destId="{646F9388-75E9-4CB7-A8BB-B8D85FB9CA7B}" srcOrd="1" destOrd="0" presId="urn:microsoft.com/office/officeart/2005/8/layout/vList3"/>
    <dgm:cxn modelId="{37989C7A-28AF-4D0B-BECE-2085EF9BF048}" type="presParOf" srcId="{3C6E97C8-89AD-4415-9745-22945A2161B2}" destId="{A517489B-D4AC-48E1-88F6-B2B1C1872508}" srcOrd="1" destOrd="0" presId="urn:microsoft.com/office/officeart/2005/8/layout/vList3"/>
    <dgm:cxn modelId="{6DC1A5AC-3742-42E0-BB2C-0AF5A331F4DA}" type="presParOf" srcId="{3C6E97C8-89AD-4415-9745-22945A2161B2}" destId="{76443372-478F-4A6C-9863-9C3FDA27F07A}" srcOrd="2" destOrd="0" presId="urn:microsoft.com/office/officeart/2005/8/layout/vList3"/>
    <dgm:cxn modelId="{0D9C5DC9-C7BE-47CC-9E67-E1F01589FFE8}" type="presParOf" srcId="{76443372-478F-4A6C-9863-9C3FDA27F07A}" destId="{9E3B22DD-B420-4E3D-90AB-0A18E645AFB0}" srcOrd="0" destOrd="0" presId="urn:microsoft.com/office/officeart/2005/8/layout/vList3"/>
    <dgm:cxn modelId="{93EEFE54-4B54-42E0-AB30-1DC76E8A669F}" type="presParOf" srcId="{76443372-478F-4A6C-9863-9C3FDA27F07A}" destId="{9FD9C903-3720-425F-992A-1EF5C93DA567}" srcOrd="1" destOrd="0" presId="urn:microsoft.com/office/officeart/2005/8/layout/vList3"/>
    <dgm:cxn modelId="{6E9E5AE1-7D39-4DD7-A0B5-B35FC05E98B0}" type="presParOf" srcId="{3C6E97C8-89AD-4415-9745-22945A2161B2}" destId="{9CAC5388-261F-489B-A064-45AF046A432C}" srcOrd="3" destOrd="0" presId="urn:microsoft.com/office/officeart/2005/8/layout/vList3"/>
    <dgm:cxn modelId="{8C578156-7DF2-407D-9761-4AB95CF8A09B}" type="presParOf" srcId="{3C6E97C8-89AD-4415-9745-22945A2161B2}" destId="{722186FC-4A30-41CE-AB19-13C0D3267F7E}" srcOrd="4" destOrd="0" presId="urn:microsoft.com/office/officeart/2005/8/layout/vList3"/>
    <dgm:cxn modelId="{E59E0AF3-0AFC-403E-BD20-6249E9588EDC}" type="presParOf" srcId="{722186FC-4A30-41CE-AB19-13C0D3267F7E}" destId="{B07881C8-FD30-433D-A038-B2016B768FD5}" srcOrd="0" destOrd="0" presId="urn:microsoft.com/office/officeart/2005/8/layout/vList3"/>
    <dgm:cxn modelId="{D7D67A97-9E60-4D0B-BD5E-48CAAB87BBD7}" type="presParOf" srcId="{722186FC-4A30-41CE-AB19-13C0D3267F7E}" destId="{8B2849FC-B72B-4C7D-A9F5-929C9EF7E97D}" srcOrd="1" destOrd="0" presId="urn:microsoft.com/office/officeart/2005/8/layout/vList3"/>
    <dgm:cxn modelId="{793C3B0D-8EA9-4F75-945C-8353DB4A8B76}" type="presParOf" srcId="{3C6E97C8-89AD-4415-9745-22945A2161B2}" destId="{46AC8D6F-A736-4E01-93C6-342E244A3B5C}" srcOrd="5" destOrd="0" presId="urn:microsoft.com/office/officeart/2005/8/layout/vList3"/>
    <dgm:cxn modelId="{5537E59A-7B93-4794-9BA3-450169E0A347}" type="presParOf" srcId="{3C6E97C8-89AD-4415-9745-22945A2161B2}" destId="{5200A950-7820-4895-8C86-56410746CE05}" srcOrd="6" destOrd="0" presId="urn:microsoft.com/office/officeart/2005/8/layout/vList3"/>
    <dgm:cxn modelId="{A1AD0B9E-B1B2-439E-973C-B5779C146A3A}" type="presParOf" srcId="{5200A950-7820-4895-8C86-56410746CE05}" destId="{794CA1E4-51E6-4385-99AE-BFF6267F824D}" srcOrd="0" destOrd="0" presId="urn:microsoft.com/office/officeart/2005/8/layout/vList3"/>
    <dgm:cxn modelId="{1BE67EA9-24CA-4FEE-8E5B-F96B52A40E43}" type="presParOf" srcId="{5200A950-7820-4895-8C86-56410746CE05}" destId="{5B67C494-0283-4757-8C94-B20994C71FE8}" srcOrd="1" destOrd="0" presId="urn:microsoft.com/office/officeart/2005/8/layout/vList3"/>
    <dgm:cxn modelId="{F644BED9-1FD6-4692-B490-C0B4433877B7}" type="presParOf" srcId="{3C6E97C8-89AD-4415-9745-22945A2161B2}" destId="{D2DE4C99-AE07-4D20-847B-98AB5C45896E}" srcOrd="7" destOrd="0" presId="urn:microsoft.com/office/officeart/2005/8/layout/vList3"/>
    <dgm:cxn modelId="{8A4C25BD-BFFC-45C9-BAA1-32F2D9D25FD8}" type="presParOf" srcId="{3C6E97C8-89AD-4415-9745-22945A2161B2}" destId="{AE4AC68A-772C-459B-BF35-D7B5191D1754}" srcOrd="8" destOrd="0" presId="urn:microsoft.com/office/officeart/2005/8/layout/vList3"/>
    <dgm:cxn modelId="{A2A6F270-92D3-4BC3-B7BF-C4ED586210B1}" type="presParOf" srcId="{AE4AC68A-772C-459B-BF35-D7B5191D1754}" destId="{ABDC8ACD-A1B4-465A-98B2-E92F31E416E9}" srcOrd="0" destOrd="0" presId="urn:microsoft.com/office/officeart/2005/8/layout/vList3"/>
    <dgm:cxn modelId="{B153E8AB-E3CD-469A-9CD2-22C562FCB41C}" type="presParOf" srcId="{AE4AC68A-772C-459B-BF35-D7B5191D1754}" destId="{957232CD-1A70-4ADB-9266-62B2EF08D04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D86F5E6-3BF9-49DC-B499-299CF366119F}" type="doc">
      <dgm:prSet loTypeId="urn:microsoft.com/office/officeart/2005/8/layout/hList6" loCatId="list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08F6C399-950D-4CBA-AD17-D26BFD9FD752}">
      <dgm:prSet/>
      <dgm:spPr/>
      <dgm:t>
        <a:bodyPr/>
        <a:lstStyle/>
        <a:p>
          <a:pPr rtl="0"/>
          <a:r>
            <a:rPr lang="en-US" dirty="0"/>
            <a:t>Rules and logic base approach</a:t>
          </a:r>
        </a:p>
      </dgm:t>
    </dgm:pt>
    <dgm:pt modelId="{07D85A77-99BF-4A65-839A-F510A94F3185}" type="parTrans" cxnId="{B9FC6EC6-C1F8-4132-B27E-5C9346EA70B3}">
      <dgm:prSet/>
      <dgm:spPr/>
      <dgm:t>
        <a:bodyPr/>
        <a:lstStyle/>
        <a:p>
          <a:endParaRPr lang="en-US"/>
        </a:p>
      </dgm:t>
    </dgm:pt>
    <dgm:pt modelId="{90DF29D4-8620-4098-8476-E247E0EDF7CA}" type="sibTrans" cxnId="{B9FC6EC6-C1F8-4132-B27E-5C9346EA70B3}">
      <dgm:prSet/>
      <dgm:spPr/>
      <dgm:t>
        <a:bodyPr/>
        <a:lstStyle/>
        <a:p>
          <a:endParaRPr lang="en-US"/>
        </a:p>
      </dgm:t>
    </dgm:pt>
    <dgm:pt modelId="{B6BDBFB5-6C79-4DEF-9DC6-082D90604181}">
      <dgm:prSet/>
      <dgm:spPr/>
      <dgm:t>
        <a:bodyPr/>
        <a:lstStyle/>
        <a:p>
          <a:pPr rtl="0"/>
          <a:r>
            <a:rPr lang="en-US" dirty="0"/>
            <a:t>Machine learning based approach</a:t>
          </a:r>
        </a:p>
      </dgm:t>
    </dgm:pt>
    <dgm:pt modelId="{7B664C1C-8A55-4236-AF86-1A11E720A0A0}" type="parTrans" cxnId="{76E9A7B6-9F3C-43BB-935C-3B30C25E0067}">
      <dgm:prSet/>
      <dgm:spPr/>
      <dgm:t>
        <a:bodyPr/>
        <a:lstStyle/>
        <a:p>
          <a:endParaRPr lang="en-US"/>
        </a:p>
      </dgm:t>
    </dgm:pt>
    <dgm:pt modelId="{5BCBC83F-5AB6-40C3-A641-EA209576AF3D}" type="sibTrans" cxnId="{76E9A7B6-9F3C-43BB-935C-3B30C25E0067}">
      <dgm:prSet/>
      <dgm:spPr/>
      <dgm:t>
        <a:bodyPr/>
        <a:lstStyle/>
        <a:p>
          <a:endParaRPr lang="en-US"/>
        </a:p>
      </dgm:t>
    </dgm:pt>
    <dgm:pt modelId="{3A41B782-D5DA-4686-9607-1BA4E0D7300F}">
      <dgm:prSet/>
      <dgm:spPr/>
      <dgm:t>
        <a:bodyPr/>
        <a:lstStyle/>
        <a:p>
          <a:pPr rtl="0"/>
          <a:r>
            <a:rPr lang="en-US" dirty="0"/>
            <a:t>Hybrid system</a:t>
          </a:r>
        </a:p>
      </dgm:t>
    </dgm:pt>
    <dgm:pt modelId="{D7598368-1B42-4996-91AA-F10D3DED1F52}" type="parTrans" cxnId="{4D5B99A3-5866-4B19-862C-2182EBD57703}">
      <dgm:prSet/>
      <dgm:spPr/>
      <dgm:t>
        <a:bodyPr/>
        <a:lstStyle/>
        <a:p>
          <a:endParaRPr lang="en-US"/>
        </a:p>
      </dgm:t>
    </dgm:pt>
    <dgm:pt modelId="{AAE1A9EF-D31D-4712-940C-B3BDBDF16BCC}" type="sibTrans" cxnId="{4D5B99A3-5866-4B19-862C-2182EBD57703}">
      <dgm:prSet/>
      <dgm:spPr/>
      <dgm:t>
        <a:bodyPr/>
        <a:lstStyle/>
        <a:p>
          <a:endParaRPr lang="en-US"/>
        </a:p>
      </dgm:t>
    </dgm:pt>
    <dgm:pt modelId="{C168F1D4-15DA-457D-A65F-691F1A9C9BF7}" type="pres">
      <dgm:prSet presAssocID="{7D86F5E6-3BF9-49DC-B499-299CF366119F}" presName="Name0" presStyleCnt="0">
        <dgm:presLayoutVars>
          <dgm:dir/>
          <dgm:resizeHandles val="exact"/>
        </dgm:presLayoutVars>
      </dgm:prSet>
      <dgm:spPr/>
    </dgm:pt>
    <dgm:pt modelId="{13F04E64-5127-44F4-926E-E13E599FB185}" type="pres">
      <dgm:prSet presAssocID="{08F6C399-950D-4CBA-AD17-D26BFD9FD752}" presName="node" presStyleLbl="node1" presStyleIdx="0" presStyleCnt="3" custLinFactX="-44276" custLinFactNeighborX="-100000" custLinFactNeighborY="968">
        <dgm:presLayoutVars>
          <dgm:bulletEnabled val="1"/>
        </dgm:presLayoutVars>
      </dgm:prSet>
      <dgm:spPr/>
    </dgm:pt>
    <dgm:pt modelId="{969A6F43-A206-4189-9FE8-331BCF8488CC}" type="pres">
      <dgm:prSet presAssocID="{90DF29D4-8620-4098-8476-E247E0EDF7CA}" presName="sibTrans" presStyleCnt="0"/>
      <dgm:spPr/>
    </dgm:pt>
    <dgm:pt modelId="{17DBE483-593C-4AE6-8E08-0994B17D9C4C}" type="pres">
      <dgm:prSet presAssocID="{B6BDBFB5-6C79-4DEF-9DC6-082D90604181}" presName="node" presStyleLbl="node1" presStyleIdx="1" presStyleCnt="3">
        <dgm:presLayoutVars>
          <dgm:bulletEnabled val="1"/>
        </dgm:presLayoutVars>
      </dgm:prSet>
      <dgm:spPr/>
    </dgm:pt>
    <dgm:pt modelId="{DB7C04D2-5384-4CA5-B876-E640CF0430B7}" type="pres">
      <dgm:prSet presAssocID="{5BCBC83F-5AB6-40C3-A641-EA209576AF3D}" presName="sibTrans" presStyleCnt="0"/>
      <dgm:spPr/>
    </dgm:pt>
    <dgm:pt modelId="{C6FE60D8-9F1A-4B23-9E2A-1B9BB711E3A5}" type="pres">
      <dgm:prSet presAssocID="{3A41B782-D5DA-4686-9607-1BA4E0D7300F}" presName="node" presStyleLbl="node1" presStyleIdx="2" presStyleCnt="3">
        <dgm:presLayoutVars>
          <dgm:bulletEnabled val="1"/>
        </dgm:presLayoutVars>
      </dgm:prSet>
      <dgm:spPr/>
    </dgm:pt>
  </dgm:ptLst>
  <dgm:cxnLst>
    <dgm:cxn modelId="{DE708D09-BACB-4D9C-968D-9CB005AA1B35}" type="presOf" srcId="{08F6C399-950D-4CBA-AD17-D26BFD9FD752}" destId="{13F04E64-5127-44F4-926E-E13E599FB185}" srcOrd="0" destOrd="0" presId="urn:microsoft.com/office/officeart/2005/8/layout/hList6"/>
    <dgm:cxn modelId="{37DCAA0B-9AF9-4D65-B1C3-FD250CD53E56}" type="presOf" srcId="{3A41B782-D5DA-4686-9607-1BA4E0D7300F}" destId="{C6FE60D8-9F1A-4B23-9E2A-1B9BB711E3A5}" srcOrd="0" destOrd="0" presId="urn:microsoft.com/office/officeart/2005/8/layout/hList6"/>
    <dgm:cxn modelId="{4D5B99A3-5866-4B19-862C-2182EBD57703}" srcId="{7D86F5E6-3BF9-49DC-B499-299CF366119F}" destId="{3A41B782-D5DA-4686-9607-1BA4E0D7300F}" srcOrd="2" destOrd="0" parTransId="{D7598368-1B42-4996-91AA-F10D3DED1F52}" sibTransId="{AAE1A9EF-D31D-4712-940C-B3BDBDF16BCC}"/>
    <dgm:cxn modelId="{1A7F6EA4-D8F5-42AF-BC28-867AEB9830E1}" type="presOf" srcId="{7D86F5E6-3BF9-49DC-B499-299CF366119F}" destId="{C168F1D4-15DA-457D-A65F-691F1A9C9BF7}" srcOrd="0" destOrd="0" presId="urn:microsoft.com/office/officeart/2005/8/layout/hList6"/>
    <dgm:cxn modelId="{76E9A7B6-9F3C-43BB-935C-3B30C25E0067}" srcId="{7D86F5E6-3BF9-49DC-B499-299CF366119F}" destId="{B6BDBFB5-6C79-4DEF-9DC6-082D90604181}" srcOrd="1" destOrd="0" parTransId="{7B664C1C-8A55-4236-AF86-1A11E720A0A0}" sibTransId="{5BCBC83F-5AB6-40C3-A641-EA209576AF3D}"/>
    <dgm:cxn modelId="{B9FC6EC6-C1F8-4132-B27E-5C9346EA70B3}" srcId="{7D86F5E6-3BF9-49DC-B499-299CF366119F}" destId="{08F6C399-950D-4CBA-AD17-D26BFD9FD752}" srcOrd="0" destOrd="0" parTransId="{07D85A77-99BF-4A65-839A-F510A94F3185}" sibTransId="{90DF29D4-8620-4098-8476-E247E0EDF7CA}"/>
    <dgm:cxn modelId="{321385E3-3FC1-449E-829B-C29442AAF624}" type="presOf" srcId="{B6BDBFB5-6C79-4DEF-9DC6-082D90604181}" destId="{17DBE483-593C-4AE6-8E08-0994B17D9C4C}" srcOrd="0" destOrd="0" presId="urn:microsoft.com/office/officeart/2005/8/layout/hList6"/>
    <dgm:cxn modelId="{4891D361-BDC4-4143-A46B-DF6C3B3A571F}" type="presParOf" srcId="{C168F1D4-15DA-457D-A65F-691F1A9C9BF7}" destId="{13F04E64-5127-44F4-926E-E13E599FB185}" srcOrd="0" destOrd="0" presId="urn:microsoft.com/office/officeart/2005/8/layout/hList6"/>
    <dgm:cxn modelId="{71A14BE8-A523-4A38-8203-5F30CBF3CE05}" type="presParOf" srcId="{C168F1D4-15DA-457D-A65F-691F1A9C9BF7}" destId="{969A6F43-A206-4189-9FE8-331BCF8488CC}" srcOrd="1" destOrd="0" presId="urn:microsoft.com/office/officeart/2005/8/layout/hList6"/>
    <dgm:cxn modelId="{98A52041-4354-44E5-AF15-9FE35BB90EE1}" type="presParOf" srcId="{C168F1D4-15DA-457D-A65F-691F1A9C9BF7}" destId="{17DBE483-593C-4AE6-8E08-0994B17D9C4C}" srcOrd="2" destOrd="0" presId="urn:microsoft.com/office/officeart/2005/8/layout/hList6"/>
    <dgm:cxn modelId="{482C5447-14CD-4919-8784-1C8A61EE461C}" type="presParOf" srcId="{C168F1D4-15DA-457D-A65F-691F1A9C9BF7}" destId="{DB7C04D2-5384-4CA5-B876-E640CF0430B7}" srcOrd="3" destOrd="0" presId="urn:microsoft.com/office/officeart/2005/8/layout/hList6"/>
    <dgm:cxn modelId="{E44DA280-356E-4F10-8345-4CEA739A3AE9}" type="presParOf" srcId="{C168F1D4-15DA-457D-A65F-691F1A9C9BF7}" destId="{C6FE60D8-9F1A-4B23-9E2A-1B9BB711E3A5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D86F5E6-3BF9-49DC-B499-299CF366119F}" type="doc">
      <dgm:prSet loTypeId="urn:microsoft.com/office/officeart/2005/8/layout/matrix3" loCatId="matrix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C399-950D-4CBA-AD17-D26BFD9FD752}">
      <dgm:prSet/>
      <dgm:spPr/>
      <dgm:t>
        <a:bodyPr/>
        <a:lstStyle/>
        <a:p>
          <a:pPr rtl="0"/>
          <a:r>
            <a:rPr lang="en-US" dirty="0"/>
            <a:t>Supervised learning</a:t>
          </a:r>
        </a:p>
      </dgm:t>
    </dgm:pt>
    <dgm:pt modelId="{07D85A77-99BF-4A65-839A-F510A94F3185}" type="parTrans" cxnId="{B9FC6EC6-C1F8-4132-B27E-5C9346EA70B3}">
      <dgm:prSet/>
      <dgm:spPr/>
      <dgm:t>
        <a:bodyPr/>
        <a:lstStyle/>
        <a:p>
          <a:endParaRPr lang="en-US"/>
        </a:p>
      </dgm:t>
    </dgm:pt>
    <dgm:pt modelId="{90DF29D4-8620-4098-8476-E247E0EDF7CA}" type="sibTrans" cxnId="{B9FC6EC6-C1F8-4132-B27E-5C9346EA70B3}">
      <dgm:prSet/>
      <dgm:spPr/>
      <dgm:t>
        <a:bodyPr/>
        <a:lstStyle/>
        <a:p>
          <a:endParaRPr lang="en-US"/>
        </a:p>
      </dgm:t>
    </dgm:pt>
    <dgm:pt modelId="{B6BDBFB5-6C79-4DEF-9DC6-082D90604181}">
      <dgm:prSet/>
      <dgm:spPr/>
      <dgm:t>
        <a:bodyPr/>
        <a:lstStyle/>
        <a:p>
          <a:pPr rtl="0"/>
          <a:r>
            <a:rPr lang="en-US" dirty="0"/>
            <a:t>Unsupervised learning</a:t>
          </a:r>
        </a:p>
      </dgm:t>
    </dgm:pt>
    <dgm:pt modelId="{7B664C1C-8A55-4236-AF86-1A11E720A0A0}" type="parTrans" cxnId="{76E9A7B6-9F3C-43BB-935C-3B30C25E0067}">
      <dgm:prSet/>
      <dgm:spPr/>
      <dgm:t>
        <a:bodyPr/>
        <a:lstStyle/>
        <a:p>
          <a:endParaRPr lang="en-US"/>
        </a:p>
      </dgm:t>
    </dgm:pt>
    <dgm:pt modelId="{5BCBC83F-5AB6-40C3-A641-EA209576AF3D}" type="sibTrans" cxnId="{76E9A7B6-9F3C-43BB-935C-3B30C25E0067}">
      <dgm:prSet/>
      <dgm:spPr/>
      <dgm:t>
        <a:bodyPr/>
        <a:lstStyle/>
        <a:p>
          <a:endParaRPr lang="en-US"/>
        </a:p>
      </dgm:t>
    </dgm:pt>
    <dgm:pt modelId="{3A41B782-D5DA-4686-9607-1BA4E0D7300F}">
      <dgm:prSet/>
      <dgm:spPr/>
      <dgm:t>
        <a:bodyPr/>
        <a:lstStyle/>
        <a:p>
          <a:pPr rtl="0"/>
          <a:r>
            <a:rPr lang="en-US" dirty="0"/>
            <a:t>Semi supervised learning</a:t>
          </a:r>
        </a:p>
      </dgm:t>
    </dgm:pt>
    <dgm:pt modelId="{D7598368-1B42-4996-91AA-F10D3DED1F52}" type="parTrans" cxnId="{4D5B99A3-5866-4B19-862C-2182EBD57703}">
      <dgm:prSet/>
      <dgm:spPr/>
      <dgm:t>
        <a:bodyPr/>
        <a:lstStyle/>
        <a:p>
          <a:endParaRPr lang="en-US"/>
        </a:p>
      </dgm:t>
    </dgm:pt>
    <dgm:pt modelId="{AAE1A9EF-D31D-4712-940C-B3BDBDF16BCC}" type="sibTrans" cxnId="{4D5B99A3-5866-4B19-862C-2182EBD57703}">
      <dgm:prSet/>
      <dgm:spPr/>
      <dgm:t>
        <a:bodyPr/>
        <a:lstStyle/>
        <a:p>
          <a:endParaRPr lang="en-US"/>
        </a:p>
      </dgm:t>
    </dgm:pt>
    <dgm:pt modelId="{E499838E-0906-4308-8AF6-FE833ADC0A06}">
      <dgm:prSet/>
      <dgm:spPr/>
      <dgm:t>
        <a:bodyPr/>
        <a:lstStyle/>
        <a:p>
          <a:pPr rtl="0"/>
          <a:r>
            <a:rPr lang="en-US" dirty="0"/>
            <a:t>Reinforcement learning</a:t>
          </a:r>
        </a:p>
      </dgm:t>
    </dgm:pt>
    <dgm:pt modelId="{9ED213DB-462F-44C7-9641-299E3394A06F}" type="parTrans" cxnId="{0CC11C8E-3347-47CB-81EF-EA7DDD2B00CE}">
      <dgm:prSet/>
      <dgm:spPr/>
      <dgm:t>
        <a:bodyPr/>
        <a:lstStyle/>
        <a:p>
          <a:endParaRPr lang="en-US"/>
        </a:p>
      </dgm:t>
    </dgm:pt>
    <dgm:pt modelId="{BAF0A7B0-F03F-4664-8C9E-FCDC4D2C5AFA}" type="sibTrans" cxnId="{0CC11C8E-3347-47CB-81EF-EA7DDD2B00CE}">
      <dgm:prSet/>
      <dgm:spPr/>
      <dgm:t>
        <a:bodyPr/>
        <a:lstStyle/>
        <a:p>
          <a:endParaRPr lang="en-US"/>
        </a:p>
      </dgm:t>
    </dgm:pt>
    <dgm:pt modelId="{EF0ECA6B-7059-48E9-BDDF-AC60C7C043FF}" type="pres">
      <dgm:prSet presAssocID="{7D86F5E6-3BF9-49DC-B499-299CF366119F}" presName="matrix" presStyleCnt="0">
        <dgm:presLayoutVars>
          <dgm:chMax val="1"/>
          <dgm:dir/>
          <dgm:resizeHandles val="exact"/>
        </dgm:presLayoutVars>
      </dgm:prSet>
      <dgm:spPr/>
    </dgm:pt>
    <dgm:pt modelId="{5F382755-924D-4A21-AC21-5B8F03FE106E}" type="pres">
      <dgm:prSet presAssocID="{7D86F5E6-3BF9-49DC-B499-299CF366119F}" presName="diamond" presStyleLbl="bgShp" presStyleIdx="0" presStyleCnt="1"/>
      <dgm:spPr/>
    </dgm:pt>
    <dgm:pt modelId="{8AE5838C-ADD3-46E0-9451-58E1356AA0F3}" type="pres">
      <dgm:prSet presAssocID="{7D86F5E6-3BF9-49DC-B499-299CF366119F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7996B02-C48B-4239-9760-E35218F85066}" type="pres">
      <dgm:prSet presAssocID="{7D86F5E6-3BF9-49DC-B499-299CF366119F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B30D014-9656-4DDE-ABAF-85A19D898FBC}" type="pres">
      <dgm:prSet presAssocID="{7D86F5E6-3BF9-49DC-B499-299CF366119F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1108BBD-ED88-46BF-B547-61D8DD240044}" type="pres">
      <dgm:prSet presAssocID="{7D86F5E6-3BF9-49DC-B499-299CF366119F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7BAD203-F5DF-48F2-B9C5-73209DAD5EAB}" type="presOf" srcId="{08F6C399-950D-4CBA-AD17-D26BFD9FD752}" destId="{8AE5838C-ADD3-46E0-9451-58E1356AA0F3}" srcOrd="0" destOrd="0" presId="urn:microsoft.com/office/officeart/2005/8/layout/matrix3"/>
    <dgm:cxn modelId="{F28F160A-4C40-41D8-BAE2-3D130827CA37}" type="presOf" srcId="{E499838E-0906-4308-8AF6-FE833ADC0A06}" destId="{D1108BBD-ED88-46BF-B547-61D8DD240044}" srcOrd="0" destOrd="0" presId="urn:microsoft.com/office/officeart/2005/8/layout/matrix3"/>
    <dgm:cxn modelId="{722E0328-DA8E-4766-B787-E25999BE4C95}" type="presOf" srcId="{B6BDBFB5-6C79-4DEF-9DC6-082D90604181}" destId="{D7996B02-C48B-4239-9760-E35218F85066}" srcOrd="0" destOrd="0" presId="urn:microsoft.com/office/officeart/2005/8/layout/matrix3"/>
    <dgm:cxn modelId="{2F517C35-A9E7-4123-AB0F-8DE4C702AE0B}" type="presOf" srcId="{3A41B782-D5DA-4686-9607-1BA4E0D7300F}" destId="{BB30D014-9656-4DDE-ABAF-85A19D898FBC}" srcOrd="0" destOrd="0" presId="urn:microsoft.com/office/officeart/2005/8/layout/matrix3"/>
    <dgm:cxn modelId="{0CC11C8E-3347-47CB-81EF-EA7DDD2B00CE}" srcId="{7D86F5E6-3BF9-49DC-B499-299CF366119F}" destId="{E499838E-0906-4308-8AF6-FE833ADC0A06}" srcOrd="3" destOrd="0" parTransId="{9ED213DB-462F-44C7-9641-299E3394A06F}" sibTransId="{BAF0A7B0-F03F-4664-8C9E-FCDC4D2C5AFA}"/>
    <dgm:cxn modelId="{4D5B99A3-5866-4B19-862C-2182EBD57703}" srcId="{7D86F5E6-3BF9-49DC-B499-299CF366119F}" destId="{3A41B782-D5DA-4686-9607-1BA4E0D7300F}" srcOrd="2" destOrd="0" parTransId="{D7598368-1B42-4996-91AA-F10D3DED1F52}" sibTransId="{AAE1A9EF-D31D-4712-940C-B3BDBDF16BCC}"/>
    <dgm:cxn modelId="{82E74BB2-0C87-4F1F-A98E-870429C190CF}" type="presOf" srcId="{7D86F5E6-3BF9-49DC-B499-299CF366119F}" destId="{EF0ECA6B-7059-48E9-BDDF-AC60C7C043FF}" srcOrd="0" destOrd="0" presId="urn:microsoft.com/office/officeart/2005/8/layout/matrix3"/>
    <dgm:cxn modelId="{76E9A7B6-9F3C-43BB-935C-3B30C25E0067}" srcId="{7D86F5E6-3BF9-49DC-B499-299CF366119F}" destId="{B6BDBFB5-6C79-4DEF-9DC6-082D90604181}" srcOrd="1" destOrd="0" parTransId="{7B664C1C-8A55-4236-AF86-1A11E720A0A0}" sibTransId="{5BCBC83F-5AB6-40C3-A641-EA209576AF3D}"/>
    <dgm:cxn modelId="{B9FC6EC6-C1F8-4132-B27E-5C9346EA70B3}" srcId="{7D86F5E6-3BF9-49DC-B499-299CF366119F}" destId="{08F6C399-950D-4CBA-AD17-D26BFD9FD752}" srcOrd="0" destOrd="0" parTransId="{07D85A77-99BF-4A65-839A-F510A94F3185}" sibTransId="{90DF29D4-8620-4098-8476-E247E0EDF7CA}"/>
    <dgm:cxn modelId="{9721867F-E72A-4D95-8BC7-1B282632CA2B}" type="presParOf" srcId="{EF0ECA6B-7059-48E9-BDDF-AC60C7C043FF}" destId="{5F382755-924D-4A21-AC21-5B8F03FE106E}" srcOrd="0" destOrd="0" presId="urn:microsoft.com/office/officeart/2005/8/layout/matrix3"/>
    <dgm:cxn modelId="{76541DC5-FFFA-4F69-B53B-BCB1A51C9CAF}" type="presParOf" srcId="{EF0ECA6B-7059-48E9-BDDF-AC60C7C043FF}" destId="{8AE5838C-ADD3-46E0-9451-58E1356AA0F3}" srcOrd="1" destOrd="0" presId="urn:microsoft.com/office/officeart/2005/8/layout/matrix3"/>
    <dgm:cxn modelId="{AFDC1908-2FD4-4E8E-A2F3-221D6C119E6F}" type="presParOf" srcId="{EF0ECA6B-7059-48E9-BDDF-AC60C7C043FF}" destId="{D7996B02-C48B-4239-9760-E35218F85066}" srcOrd="2" destOrd="0" presId="urn:microsoft.com/office/officeart/2005/8/layout/matrix3"/>
    <dgm:cxn modelId="{C2DAD59C-AACF-406A-8DF5-B177372A6713}" type="presParOf" srcId="{EF0ECA6B-7059-48E9-BDDF-AC60C7C043FF}" destId="{BB30D014-9656-4DDE-ABAF-85A19D898FBC}" srcOrd="3" destOrd="0" presId="urn:microsoft.com/office/officeart/2005/8/layout/matrix3"/>
    <dgm:cxn modelId="{4BEAEF3F-59AD-4269-9DC1-0EA9286C6A8D}" type="presParOf" srcId="{EF0ECA6B-7059-48E9-BDDF-AC60C7C043FF}" destId="{D1108BBD-ED88-46BF-B547-61D8DD240044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345BA9B-40AA-4515-ABA2-079BAFB58C1B}" type="doc">
      <dgm:prSet loTypeId="urn:microsoft.com/office/officeart/2005/8/layout/process2" loCatId="process" qsTypeId="urn:microsoft.com/office/officeart/2005/8/quickstyle/3d1" qsCatId="3D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AACACE4E-31B7-4E80-BD1C-56EFE0F63478}">
      <dgm:prSet/>
      <dgm:spPr/>
      <dgm:t>
        <a:bodyPr/>
        <a:lstStyle/>
        <a:p>
          <a:pPr rtl="0"/>
          <a:r>
            <a:rPr lang="en-US" dirty="0"/>
            <a:t>Input Data </a:t>
          </a:r>
        </a:p>
      </dgm:t>
    </dgm:pt>
    <dgm:pt modelId="{132ECB1B-5369-4828-99C2-A87917DDF9BC}" type="parTrans" cxnId="{5101623E-4209-4316-9472-895745DDBD60}">
      <dgm:prSet/>
      <dgm:spPr/>
      <dgm:t>
        <a:bodyPr/>
        <a:lstStyle/>
        <a:p>
          <a:endParaRPr lang="en-US"/>
        </a:p>
      </dgm:t>
    </dgm:pt>
    <dgm:pt modelId="{48EC852C-5179-4EA6-A9F6-8E3509277FDC}" type="sibTrans" cxnId="{5101623E-4209-4316-9472-895745DDBD60}">
      <dgm:prSet/>
      <dgm:spPr/>
      <dgm:t>
        <a:bodyPr/>
        <a:lstStyle/>
        <a:p>
          <a:endParaRPr lang="en-US"/>
        </a:p>
      </dgm:t>
    </dgm:pt>
    <dgm:pt modelId="{DDBD61D5-2166-4E70-8D3D-4A71BEBC6870}">
      <dgm:prSet/>
      <dgm:spPr/>
      <dgm:t>
        <a:bodyPr/>
        <a:lstStyle/>
        <a:p>
          <a:pPr rtl="0"/>
          <a:r>
            <a:rPr lang="en-US" dirty="0"/>
            <a:t>Analyze Data</a:t>
          </a:r>
        </a:p>
      </dgm:t>
    </dgm:pt>
    <dgm:pt modelId="{581867D1-B834-4405-8B06-FE432400A9B7}" type="parTrans" cxnId="{254C0FB1-396F-4827-ABB9-9A8FF2010FBC}">
      <dgm:prSet/>
      <dgm:spPr/>
      <dgm:t>
        <a:bodyPr/>
        <a:lstStyle/>
        <a:p>
          <a:endParaRPr lang="en-US"/>
        </a:p>
      </dgm:t>
    </dgm:pt>
    <dgm:pt modelId="{6D95A675-CC44-4D97-B424-7E2568B43F39}" type="sibTrans" cxnId="{254C0FB1-396F-4827-ABB9-9A8FF2010FBC}">
      <dgm:prSet/>
      <dgm:spPr/>
      <dgm:t>
        <a:bodyPr/>
        <a:lstStyle/>
        <a:p>
          <a:endParaRPr lang="en-US"/>
        </a:p>
      </dgm:t>
    </dgm:pt>
    <dgm:pt modelId="{1B49018B-8E6B-4752-ABB4-F5298DB36006}">
      <dgm:prSet/>
      <dgm:spPr/>
      <dgm:t>
        <a:bodyPr/>
        <a:lstStyle/>
        <a:p>
          <a:pPr rtl="0"/>
          <a:r>
            <a:rPr lang="en-US" dirty="0"/>
            <a:t>Find Patterns</a:t>
          </a:r>
        </a:p>
      </dgm:t>
    </dgm:pt>
    <dgm:pt modelId="{5C3ECA32-A277-4D32-B5DE-244AF486978C}" type="parTrans" cxnId="{92A34808-C6FA-4F45-83C6-9EB578E31E27}">
      <dgm:prSet/>
      <dgm:spPr/>
      <dgm:t>
        <a:bodyPr/>
        <a:lstStyle/>
        <a:p>
          <a:endParaRPr lang="en-US"/>
        </a:p>
      </dgm:t>
    </dgm:pt>
    <dgm:pt modelId="{0A918BEF-2F1D-4FA2-B38D-5F79DB158242}" type="sibTrans" cxnId="{92A34808-C6FA-4F45-83C6-9EB578E31E27}">
      <dgm:prSet/>
      <dgm:spPr/>
      <dgm:t>
        <a:bodyPr/>
        <a:lstStyle/>
        <a:p>
          <a:endParaRPr lang="en-US"/>
        </a:p>
      </dgm:t>
    </dgm:pt>
    <dgm:pt modelId="{BF216A44-39F4-4D35-9E92-6ACBF5DBCD9F}">
      <dgm:prSet/>
      <dgm:spPr/>
      <dgm:t>
        <a:bodyPr/>
        <a:lstStyle/>
        <a:p>
          <a:pPr rtl="0"/>
          <a:r>
            <a:rPr lang="en-US" dirty="0"/>
            <a:t>Prediction</a:t>
          </a:r>
        </a:p>
      </dgm:t>
    </dgm:pt>
    <dgm:pt modelId="{9C073E8A-AFC2-440D-A454-D26B93711089}" type="parTrans" cxnId="{4C32AF07-5D86-4A06-8583-01EBD44059C7}">
      <dgm:prSet/>
      <dgm:spPr/>
      <dgm:t>
        <a:bodyPr/>
        <a:lstStyle/>
        <a:p>
          <a:endParaRPr lang="en-US"/>
        </a:p>
      </dgm:t>
    </dgm:pt>
    <dgm:pt modelId="{585A1B00-2616-4FCA-A233-A472B7BADCEC}" type="sibTrans" cxnId="{4C32AF07-5D86-4A06-8583-01EBD44059C7}">
      <dgm:prSet/>
      <dgm:spPr/>
      <dgm:t>
        <a:bodyPr/>
        <a:lstStyle/>
        <a:p>
          <a:endParaRPr lang="en-US"/>
        </a:p>
      </dgm:t>
    </dgm:pt>
    <dgm:pt modelId="{B4E1D874-37AF-49FB-A02C-DB19C7F8F1EF}">
      <dgm:prSet/>
      <dgm:spPr/>
      <dgm:t>
        <a:bodyPr/>
        <a:lstStyle/>
        <a:p>
          <a:pPr rtl="0"/>
          <a:r>
            <a:rPr lang="en-US" dirty="0"/>
            <a:t>Stores the feedback</a:t>
          </a:r>
        </a:p>
      </dgm:t>
    </dgm:pt>
    <dgm:pt modelId="{0D5ED610-A7EB-4D2D-8059-FC219D51CE64}" type="parTrans" cxnId="{D2E00242-2C5D-473C-9740-5161ADDEE637}">
      <dgm:prSet/>
      <dgm:spPr/>
      <dgm:t>
        <a:bodyPr/>
        <a:lstStyle/>
        <a:p>
          <a:endParaRPr lang="en-US"/>
        </a:p>
      </dgm:t>
    </dgm:pt>
    <dgm:pt modelId="{6A81DF19-9FF5-4390-A31E-DE5EA08FA62A}" type="sibTrans" cxnId="{D2E00242-2C5D-473C-9740-5161ADDEE637}">
      <dgm:prSet/>
      <dgm:spPr/>
      <dgm:t>
        <a:bodyPr/>
        <a:lstStyle/>
        <a:p>
          <a:endParaRPr lang="en-US"/>
        </a:p>
      </dgm:t>
    </dgm:pt>
    <dgm:pt modelId="{6CE783FB-B024-4A7E-9272-D8DC141CB390}" type="pres">
      <dgm:prSet presAssocID="{F345BA9B-40AA-4515-ABA2-079BAFB58C1B}" presName="linearFlow" presStyleCnt="0">
        <dgm:presLayoutVars>
          <dgm:resizeHandles val="exact"/>
        </dgm:presLayoutVars>
      </dgm:prSet>
      <dgm:spPr/>
    </dgm:pt>
    <dgm:pt modelId="{122CAFA7-E90E-4635-A623-78784B7C8D4D}" type="pres">
      <dgm:prSet presAssocID="{AACACE4E-31B7-4E80-BD1C-56EFE0F63478}" presName="node" presStyleLbl="node1" presStyleIdx="0" presStyleCnt="5">
        <dgm:presLayoutVars>
          <dgm:bulletEnabled val="1"/>
        </dgm:presLayoutVars>
      </dgm:prSet>
      <dgm:spPr/>
    </dgm:pt>
    <dgm:pt modelId="{A3E4DCD1-15CD-4283-83D2-9659FD07D786}" type="pres">
      <dgm:prSet presAssocID="{48EC852C-5179-4EA6-A9F6-8E3509277FDC}" presName="sibTrans" presStyleLbl="sibTrans2D1" presStyleIdx="0" presStyleCnt="4"/>
      <dgm:spPr/>
    </dgm:pt>
    <dgm:pt modelId="{EE3048C9-86F5-4DA0-91F7-FDDA825591FA}" type="pres">
      <dgm:prSet presAssocID="{48EC852C-5179-4EA6-A9F6-8E3509277FDC}" presName="connectorText" presStyleLbl="sibTrans2D1" presStyleIdx="0" presStyleCnt="4"/>
      <dgm:spPr/>
    </dgm:pt>
    <dgm:pt modelId="{76FC6CB0-7FB4-4CDC-836E-F1CE353864C5}" type="pres">
      <dgm:prSet presAssocID="{DDBD61D5-2166-4E70-8D3D-4A71BEBC6870}" presName="node" presStyleLbl="node1" presStyleIdx="1" presStyleCnt="5">
        <dgm:presLayoutVars>
          <dgm:bulletEnabled val="1"/>
        </dgm:presLayoutVars>
      </dgm:prSet>
      <dgm:spPr/>
    </dgm:pt>
    <dgm:pt modelId="{D8F5A754-0AFA-4CF9-B378-601D289234BA}" type="pres">
      <dgm:prSet presAssocID="{6D95A675-CC44-4D97-B424-7E2568B43F39}" presName="sibTrans" presStyleLbl="sibTrans2D1" presStyleIdx="1" presStyleCnt="4"/>
      <dgm:spPr/>
    </dgm:pt>
    <dgm:pt modelId="{3EEC9697-238E-4393-8F2B-B4521F29B8D2}" type="pres">
      <dgm:prSet presAssocID="{6D95A675-CC44-4D97-B424-7E2568B43F39}" presName="connectorText" presStyleLbl="sibTrans2D1" presStyleIdx="1" presStyleCnt="4"/>
      <dgm:spPr/>
    </dgm:pt>
    <dgm:pt modelId="{9834D925-885A-412D-908B-888416851ABF}" type="pres">
      <dgm:prSet presAssocID="{1B49018B-8E6B-4752-ABB4-F5298DB36006}" presName="node" presStyleLbl="node1" presStyleIdx="2" presStyleCnt="5">
        <dgm:presLayoutVars>
          <dgm:bulletEnabled val="1"/>
        </dgm:presLayoutVars>
      </dgm:prSet>
      <dgm:spPr/>
    </dgm:pt>
    <dgm:pt modelId="{D529F45E-A003-4C5B-B052-85A2FEC740E2}" type="pres">
      <dgm:prSet presAssocID="{0A918BEF-2F1D-4FA2-B38D-5F79DB158242}" presName="sibTrans" presStyleLbl="sibTrans2D1" presStyleIdx="2" presStyleCnt="4"/>
      <dgm:spPr/>
    </dgm:pt>
    <dgm:pt modelId="{D6312438-6409-4338-AE43-B371F4FCC99F}" type="pres">
      <dgm:prSet presAssocID="{0A918BEF-2F1D-4FA2-B38D-5F79DB158242}" presName="connectorText" presStyleLbl="sibTrans2D1" presStyleIdx="2" presStyleCnt="4"/>
      <dgm:spPr/>
    </dgm:pt>
    <dgm:pt modelId="{B8236F5B-2490-4571-BD7A-21D8A221C4C8}" type="pres">
      <dgm:prSet presAssocID="{BF216A44-39F4-4D35-9E92-6ACBF5DBCD9F}" presName="node" presStyleLbl="node1" presStyleIdx="3" presStyleCnt="5">
        <dgm:presLayoutVars>
          <dgm:bulletEnabled val="1"/>
        </dgm:presLayoutVars>
      </dgm:prSet>
      <dgm:spPr/>
    </dgm:pt>
    <dgm:pt modelId="{252D613D-D109-4F9A-9D9C-EC01177E3E2E}" type="pres">
      <dgm:prSet presAssocID="{585A1B00-2616-4FCA-A233-A472B7BADCEC}" presName="sibTrans" presStyleLbl="sibTrans2D1" presStyleIdx="3" presStyleCnt="4"/>
      <dgm:spPr/>
    </dgm:pt>
    <dgm:pt modelId="{285E755B-4CCE-406A-B839-964A5C168FD5}" type="pres">
      <dgm:prSet presAssocID="{585A1B00-2616-4FCA-A233-A472B7BADCEC}" presName="connectorText" presStyleLbl="sibTrans2D1" presStyleIdx="3" presStyleCnt="4"/>
      <dgm:spPr/>
    </dgm:pt>
    <dgm:pt modelId="{D359A6E8-543F-484B-8C45-4F7BB2FCD71E}" type="pres">
      <dgm:prSet presAssocID="{B4E1D874-37AF-49FB-A02C-DB19C7F8F1EF}" presName="node" presStyleLbl="node1" presStyleIdx="4" presStyleCnt="5">
        <dgm:presLayoutVars>
          <dgm:bulletEnabled val="1"/>
        </dgm:presLayoutVars>
      </dgm:prSet>
      <dgm:spPr/>
    </dgm:pt>
  </dgm:ptLst>
  <dgm:cxnLst>
    <dgm:cxn modelId="{00BE2601-1F48-4864-84E3-C6E597B022C5}" type="presOf" srcId="{6D95A675-CC44-4D97-B424-7E2568B43F39}" destId="{3EEC9697-238E-4393-8F2B-B4521F29B8D2}" srcOrd="1" destOrd="0" presId="urn:microsoft.com/office/officeart/2005/8/layout/process2"/>
    <dgm:cxn modelId="{4C32AF07-5D86-4A06-8583-01EBD44059C7}" srcId="{F345BA9B-40AA-4515-ABA2-079BAFB58C1B}" destId="{BF216A44-39F4-4D35-9E92-6ACBF5DBCD9F}" srcOrd="3" destOrd="0" parTransId="{9C073E8A-AFC2-440D-A454-D26B93711089}" sibTransId="{585A1B00-2616-4FCA-A233-A472B7BADCEC}"/>
    <dgm:cxn modelId="{92A34808-C6FA-4F45-83C6-9EB578E31E27}" srcId="{F345BA9B-40AA-4515-ABA2-079BAFB58C1B}" destId="{1B49018B-8E6B-4752-ABB4-F5298DB36006}" srcOrd="2" destOrd="0" parTransId="{5C3ECA32-A277-4D32-B5DE-244AF486978C}" sibTransId="{0A918BEF-2F1D-4FA2-B38D-5F79DB158242}"/>
    <dgm:cxn modelId="{A4D16114-8400-4B5B-93EA-444EF8A9B7BD}" type="presOf" srcId="{6D95A675-CC44-4D97-B424-7E2568B43F39}" destId="{D8F5A754-0AFA-4CF9-B378-601D289234BA}" srcOrd="0" destOrd="0" presId="urn:microsoft.com/office/officeart/2005/8/layout/process2"/>
    <dgm:cxn modelId="{6E449919-C594-4220-B7E2-4F9A5DDFA248}" type="presOf" srcId="{0A918BEF-2F1D-4FA2-B38D-5F79DB158242}" destId="{D6312438-6409-4338-AE43-B371F4FCC99F}" srcOrd="1" destOrd="0" presId="urn:microsoft.com/office/officeart/2005/8/layout/process2"/>
    <dgm:cxn modelId="{E324F12D-5A50-4469-A8DD-E8A880A1A835}" type="presOf" srcId="{F345BA9B-40AA-4515-ABA2-079BAFB58C1B}" destId="{6CE783FB-B024-4A7E-9272-D8DC141CB390}" srcOrd="0" destOrd="0" presId="urn:microsoft.com/office/officeart/2005/8/layout/process2"/>
    <dgm:cxn modelId="{5101623E-4209-4316-9472-895745DDBD60}" srcId="{F345BA9B-40AA-4515-ABA2-079BAFB58C1B}" destId="{AACACE4E-31B7-4E80-BD1C-56EFE0F63478}" srcOrd="0" destOrd="0" parTransId="{132ECB1B-5369-4828-99C2-A87917DDF9BC}" sibTransId="{48EC852C-5179-4EA6-A9F6-8E3509277FDC}"/>
    <dgm:cxn modelId="{FAC4425D-33D5-48AE-B5D2-39585AB808C8}" type="presOf" srcId="{585A1B00-2616-4FCA-A233-A472B7BADCEC}" destId="{285E755B-4CCE-406A-B839-964A5C168FD5}" srcOrd="1" destOrd="0" presId="urn:microsoft.com/office/officeart/2005/8/layout/process2"/>
    <dgm:cxn modelId="{D2E00242-2C5D-473C-9740-5161ADDEE637}" srcId="{F345BA9B-40AA-4515-ABA2-079BAFB58C1B}" destId="{B4E1D874-37AF-49FB-A02C-DB19C7F8F1EF}" srcOrd="4" destOrd="0" parTransId="{0D5ED610-A7EB-4D2D-8059-FC219D51CE64}" sibTransId="{6A81DF19-9FF5-4390-A31E-DE5EA08FA62A}"/>
    <dgm:cxn modelId="{1682DE68-E9C1-4CC9-8588-779DA4E00552}" type="presOf" srcId="{48EC852C-5179-4EA6-A9F6-8E3509277FDC}" destId="{A3E4DCD1-15CD-4283-83D2-9659FD07D786}" srcOrd="0" destOrd="0" presId="urn:microsoft.com/office/officeart/2005/8/layout/process2"/>
    <dgm:cxn modelId="{8E47974E-5567-4108-99BE-93EBDA083C1A}" type="presOf" srcId="{1B49018B-8E6B-4752-ABB4-F5298DB36006}" destId="{9834D925-885A-412D-908B-888416851ABF}" srcOrd="0" destOrd="0" presId="urn:microsoft.com/office/officeart/2005/8/layout/process2"/>
    <dgm:cxn modelId="{639DF851-095D-4A3B-B443-D6477D2F9CE1}" type="presOf" srcId="{0A918BEF-2F1D-4FA2-B38D-5F79DB158242}" destId="{D529F45E-A003-4C5B-B052-85A2FEC740E2}" srcOrd="0" destOrd="0" presId="urn:microsoft.com/office/officeart/2005/8/layout/process2"/>
    <dgm:cxn modelId="{B8D58554-CF3A-497A-B9EF-557A35A463CF}" type="presOf" srcId="{DDBD61D5-2166-4E70-8D3D-4A71BEBC6870}" destId="{76FC6CB0-7FB4-4CDC-836E-F1CE353864C5}" srcOrd="0" destOrd="0" presId="urn:microsoft.com/office/officeart/2005/8/layout/process2"/>
    <dgm:cxn modelId="{A951619D-B440-440D-8096-2462A07D17E2}" type="presOf" srcId="{AACACE4E-31B7-4E80-BD1C-56EFE0F63478}" destId="{122CAFA7-E90E-4635-A623-78784B7C8D4D}" srcOrd="0" destOrd="0" presId="urn:microsoft.com/office/officeart/2005/8/layout/process2"/>
    <dgm:cxn modelId="{254C0FB1-396F-4827-ABB9-9A8FF2010FBC}" srcId="{F345BA9B-40AA-4515-ABA2-079BAFB58C1B}" destId="{DDBD61D5-2166-4E70-8D3D-4A71BEBC6870}" srcOrd="1" destOrd="0" parTransId="{581867D1-B834-4405-8B06-FE432400A9B7}" sibTransId="{6D95A675-CC44-4D97-B424-7E2568B43F39}"/>
    <dgm:cxn modelId="{7ED2C3B5-8F46-45D8-82EE-31389C4CD093}" type="presOf" srcId="{BF216A44-39F4-4D35-9E92-6ACBF5DBCD9F}" destId="{B8236F5B-2490-4571-BD7A-21D8A221C4C8}" srcOrd="0" destOrd="0" presId="urn:microsoft.com/office/officeart/2005/8/layout/process2"/>
    <dgm:cxn modelId="{D13899D0-6E98-4450-9371-B6C023EBBB0D}" type="presOf" srcId="{585A1B00-2616-4FCA-A233-A472B7BADCEC}" destId="{252D613D-D109-4F9A-9D9C-EC01177E3E2E}" srcOrd="0" destOrd="0" presId="urn:microsoft.com/office/officeart/2005/8/layout/process2"/>
    <dgm:cxn modelId="{659B56D1-ED01-4011-9DA6-BF6038C6F66E}" type="presOf" srcId="{48EC852C-5179-4EA6-A9F6-8E3509277FDC}" destId="{EE3048C9-86F5-4DA0-91F7-FDDA825591FA}" srcOrd="1" destOrd="0" presId="urn:microsoft.com/office/officeart/2005/8/layout/process2"/>
    <dgm:cxn modelId="{C6715ED4-7D5C-4E4E-8D38-8BBE6FE8372B}" type="presOf" srcId="{B4E1D874-37AF-49FB-A02C-DB19C7F8F1EF}" destId="{D359A6E8-543F-484B-8C45-4F7BB2FCD71E}" srcOrd="0" destOrd="0" presId="urn:microsoft.com/office/officeart/2005/8/layout/process2"/>
    <dgm:cxn modelId="{5ADEF2BF-44E5-480D-87B2-8169C2FE9AF0}" type="presParOf" srcId="{6CE783FB-B024-4A7E-9272-D8DC141CB390}" destId="{122CAFA7-E90E-4635-A623-78784B7C8D4D}" srcOrd="0" destOrd="0" presId="urn:microsoft.com/office/officeart/2005/8/layout/process2"/>
    <dgm:cxn modelId="{15989CFE-87C2-452C-AAE0-92451975AE5A}" type="presParOf" srcId="{6CE783FB-B024-4A7E-9272-D8DC141CB390}" destId="{A3E4DCD1-15CD-4283-83D2-9659FD07D786}" srcOrd="1" destOrd="0" presId="urn:microsoft.com/office/officeart/2005/8/layout/process2"/>
    <dgm:cxn modelId="{9BA1631B-EE28-48E0-B594-AE55E8195759}" type="presParOf" srcId="{A3E4DCD1-15CD-4283-83D2-9659FD07D786}" destId="{EE3048C9-86F5-4DA0-91F7-FDDA825591FA}" srcOrd="0" destOrd="0" presId="urn:microsoft.com/office/officeart/2005/8/layout/process2"/>
    <dgm:cxn modelId="{365A5111-7250-4DC2-99BA-0F37278F1724}" type="presParOf" srcId="{6CE783FB-B024-4A7E-9272-D8DC141CB390}" destId="{76FC6CB0-7FB4-4CDC-836E-F1CE353864C5}" srcOrd="2" destOrd="0" presId="urn:microsoft.com/office/officeart/2005/8/layout/process2"/>
    <dgm:cxn modelId="{EBC8E9DE-2CED-4B1A-BB52-2F96EC672B56}" type="presParOf" srcId="{6CE783FB-B024-4A7E-9272-D8DC141CB390}" destId="{D8F5A754-0AFA-4CF9-B378-601D289234BA}" srcOrd="3" destOrd="0" presId="urn:microsoft.com/office/officeart/2005/8/layout/process2"/>
    <dgm:cxn modelId="{C10B9470-86C2-42D7-8A09-1C6EBDD7910F}" type="presParOf" srcId="{D8F5A754-0AFA-4CF9-B378-601D289234BA}" destId="{3EEC9697-238E-4393-8F2B-B4521F29B8D2}" srcOrd="0" destOrd="0" presId="urn:microsoft.com/office/officeart/2005/8/layout/process2"/>
    <dgm:cxn modelId="{F2B945CC-AC6F-4E4F-9892-8A29EB8A1B88}" type="presParOf" srcId="{6CE783FB-B024-4A7E-9272-D8DC141CB390}" destId="{9834D925-885A-412D-908B-888416851ABF}" srcOrd="4" destOrd="0" presId="urn:microsoft.com/office/officeart/2005/8/layout/process2"/>
    <dgm:cxn modelId="{AA3DEC80-7F6C-4B79-8DF3-F9BADDA82CA6}" type="presParOf" srcId="{6CE783FB-B024-4A7E-9272-D8DC141CB390}" destId="{D529F45E-A003-4C5B-B052-85A2FEC740E2}" srcOrd="5" destOrd="0" presId="urn:microsoft.com/office/officeart/2005/8/layout/process2"/>
    <dgm:cxn modelId="{4A3CC61C-7DC2-4F6B-9931-3166952E49C8}" type="presParOf" srcId="{D529F45E-A003-4C5B-B052-85A2FEC740E2}" destId="{D6312438-6409-4338-AE43-B371F4FCC99F}" srcOrd="0" destOrd="0" presId="urn:microsoft.com/office/officeart/2005/8/layout/process2"/>
    <dgm:cxn modelId="{1349394C-E920-4598-A4E7-879B8187EAD5}" type="presParOf" srcId="{6CE783FB-B024-4A7E-9272-D8DC141CB390}" destId="{B8236F5B-2490-4571-BD7A-21D8A221C4C8}" srcOrd="6" destOrd="0" presId="urn:microsoft.com/office/officeart/2005/8/layout/process2"/>
    <dgm:cxn modelId="{44B5A8A8-2C27-4E10-9EA7-58673595BED2}" type="presParOf" srcId="{6CE783FB-B024-4A7E-9272-D8DC141CB390}" destId="{252D613D-D109-4F9A-9D9C-EC01177E3E2E}" srcOrd="7" destOrd="0" presId="urn:microsoft.com/office/officeart/2005/8/layout/process2"/>
    <dgm:cxn modelId="{B3A54862-C32C-436B-947D-01D63E34DB0E}" type="presParOf" srcId="{252D613D-D109-4F9A-9D9C-EC01177E3E2E}" destId="{285E755B-4CCE-406A-B839-964A5C168FD5}" srcOrd="0" destOrd="0" presId="urn:microsoft.com/office/officeart/2005/8/layout/process2"/>
    <dgm:cxn modelId="{0CF2AAC6-F8E5-47EC-B7B3-AD21246B8C8B}" type="presParOf" srcId="{6CE783FB-B024-4A7E-9272-D8DC141CB390}" destId="{D359A6E8-543F-484B-8C45-4F7BB2FCD71E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F9388-75E9-4CB7-A8BB-B8D85FB9CA7B}">
      <dsp:nvSpPr>
        <dsp:cNvPr id="0" name=""/>
        <dsp:cNvSpPr/>
      </dsp:nvSpPr>
      <dsp:spPr>
        <a:xfrm rot="10800000">
          <a:off x="1014464" y="2187"/>
          <a:ext cx="3477435" cy="554277"/>
        </a:xfrm>
        <a:prstGeom prst="homePlate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421" tIns="53340" rIns="99568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</a:rPr>
            <a:t>What is Artificial Intelligence</a:t>
          </a:r>
          <a:endParaRPr lang="en-US" sz="1400" kern="1200" dirty="0">
            <a:solidFill>
              <a:schemeClr val="tx1"/>
            </a:solidFill>
          </a:endParaRPr>
        </a:p>
      </dsp:txBody>
      <dsp:txXfrm rot="10800000">
        <a:off x="1153033" y="2187"/>
        <a:ext cx="3338866" cy="554277"/>
      </dsp:txXfrm>
    </dsp:sp>
    <dsp:sp modelId="{737EA27E-16C1-468C-8E0E-D7DFA89F8F41}">
      <dsp:nvSpPr>
        <dsp:cNvPr id="0" name=""/>
        <dsp:cNvSpPr/>
      </dsp:nvSpPr>
      <dsp:spPr>
        <a:xfrm>
          <a:off x="737325" y="2187"/>
          <a:ext cx="554277" cy="554277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9FD9C903-3720-425F-992A-1EF5C93DA567}">
      <dsp:nvSpPr>
        <dsp:cNvPr id="0" name=""/>
        <dsp:cNvSpPr/>
      </dsp:nvSpPr>
      <dsp:spPr>
        <a:xfrm rot="10800000">
          <a:off x="1014464" y="721921"/>
          <a:ext cx="3477435" cy="554277"/>
        </a:xfrm>
        <a:prstGeom prst="homePlate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10000"/>
                <a:satMod val="103000"/>
                <a:lumMod val="102000"/>
                <a:tint val="94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1000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1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421" tIns="53340" rIns="99568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</a:rPr>
            <a:t>What is Machine Learning</a:t>
          </a:r>
          <a:endParaRPr lang="en-US" sz="1400" kern="1200" dirty="0">
            <a:solidFill>
              <a:schemeClr val="tx1"/>
            </a:solidFill>
          </a:endParaRPr>
        </a:p>
      </dsp:txBody>
      <dsp:txXfrm rot="10800000">
        <a:off x="1153033" y="721921"/>
        <a:ext cx="3338866" cy="554277"/>
      </dsp:txXfrm>
    </dsp:sp>
    <dsp:sp modelId="{9E3B22DD-B420-4E3D-90AB-0A18E645AFB0}">
      <dsp:nvSpPr>
        <dsp:cNvPr id="0" name=""/>
        <dsp:cNvSpPr/>
      </dsp:nvSpPr>
      <dsp:spPr>
        <a:xfrm>
          <a:off x="737325" y="721921"/>
          <a:ext cx="554277" cy="554277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B2849FC-B72B-4C7D-A9F5-929C9EF7E97D}">
      <dsp:nvSpPr>
        <dsp:cNvPr id="0" name=""/>
        <dsp:cNvSpPr/>
      </dsp:nvSpPr>
      <dsp:spPr>
        <a:xfrm rot="10800000">
          <a:off x="1014464" y="1441654"/>
          <a:ext cx="3477435" cy="554277"/>
        </a:xfrm>
        <a:prstGeom prst="homePlate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421" tIns="53340" rIns="99568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</a:rPr>
            <a:t>Working</a:t>
          </a:r>
          <a:endParaRPr lang="en-US" sz="1400" kern="1200" dirty="0">
            <a:solidFill>
              <a:schemeClr val="tx1"/>
            </a:solidFill>
          </a:endParaRPr>
        </a:p>
      </dsp:txBody>
      <dsp:txXfrm rot="10800000">
        <a:off x="1153033" y="1441654"/>
        <a:ext cx="3338866" cy="554277"/>
      </dsp:txXfrm>
    </dsp:sp>
    <dsp:sp modelId="{B07881C8-FD30-433D-A038-B2016B768FD5}">
      <dsp:nvSpPr>
        <dsp:cNvPr id="0" name=""/>
        <dsp:cNvSpPr/>
      </dsp:nvSpPr>
      <dsp:spPr>
        <a:xfrm>
          <a:off x="737325" y="1441654"/>
          <a:ext cx="554277" cy="554277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5B67C494-0283-4757-8C94-B20994C71FE8}">
      <dsp:nvSpPr>
        <dsp:cNvPr id="0" name=""/>
        <dsp:cNvSpPr/>
      </dsp:nvSpPr>
      <dsp:spPr>
        <a:xfrm rot="10800000">
          <a:off x="1014464" y="2161388"/>
          <a:ext cx="3477435" cy="554277"/>
        </a:xfrm>
        <a:prstGeom prst="homePlate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30000"/>
                <a:satMod val="103000"/>
                <a:lumMod val="102000"/>
                <a:tint val="94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3000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3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421" tIns="53340" rIns="99568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</a:rPr>
            <a:t>Application and Case study </a:t>
          </a:r>
        </a:p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</a:rPr>
            <a:t>on </a:t>
          </a:r>
          <a:r>
            <a:rPr lang="en-US" sz="1400" b="1" kern="1200" dirty="0">
              <a:solidFill>
                <a:schemeClr val="tx1"/>
              </a:solidFill>
            </a:rPr>
            <a:t>AI &amp; ML</a:t>
          </a:r>
          <a:endParaRPr lang="en-US" sz="1400" kern="1200" dirty="0">
            <a:solidFill>
              <a:schemeClr val="tx1"/>
            </a:solidFill>
          </a:endParaRPr>
        </a:p>
      </dsp:txBody>
      <dsp:txXfrm rot="10800000">
        <a:off x="1153033" y="2161388"/>
        <a:ext cx="3338866" cy="554277"/>
      </dsp:txXfrm>
    </dsp:sp>
    <dsp:sp modelId="{794CA1E4-51E6-4385-99AE-BFF6267F824D}">
      <dsp:nvSpPr>
        <dsp:cNvPr id="0" name=""/>
        <dsp:cNvSpPr/>
      </dsp:nvSpPr>
      <dsp:spPr>
        <a:xfrm>
          <a:off x="737325" y="2161388"/>
          <a:ext cx="554277" cy="554277"/>
        </a:xfrm>
        <a:prstGeom prst="ellipse">
          <a:avLst/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957232CD-1A70-4ADB-9266-62B2EF08D04C}">
      <dsp:nvSpPr>
        <dsp:cNvPr id="0" name=""/>
        <dsp:cNvSpPr/>
      </dsp:nvSpPr>
      <dsp:spPr>
        <a:xfrm rot="10800000">
          <a:off x="1014464" y="2881121"/>
          <a:ext cx="3477435" cy="554277"/>
        </a:xfrm>
        <a:prstGeom prst="homePlate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421" tIns="53340" rIns="99568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solidFill>
                <a:schemeClr val="tx1"/>
              </a:solidFill>
            </a:rPr>
            <a:t>Conclusion</a:t>
          </a:r>
          <a:endParaRPr lang="en-US" sz="1400" kern="1200" dirty="0">
            <a:solidFill>
              <a:schemeClr val="tx1"/>
            </a:solidFill>
          </a:endParaRPr>
        </a:p>
      </dsp:txBody>
      <dsp:txXfrm rot="10800000">
        <a:off x="1153033" y="2881121"/>
        <a:ext cx="3338866" cy="554277"/>
      </dsp:txXfrm>
    </dsp:sp>
    <dsp:sp modelId="{ABDC8ACD-A1B4-465A-98B2-E92F31E416E9}">
      <dsp:nvSpPr>
        <dsp:cNvPr id="0" name=""/>
        <dsp:cNvSpPr/>
      </dsp:nvSpPr>
      <dsp:spPr>
        <a:xfrm>
          <a:off x="737325" y="2881121"/>
          <a:ext cx="554277" cy="554277"/>
        </a:xfrm>
        <a:prstGeom prst="ellipse">
          <a:avLst/>
        </a:prstGeom>
        <a:blipFill rotWithShape="0">
          <a:blip xmlns:r="http://schemas.openxmlformats.org/officeDocument/2006/relationships" r:embed="rId5"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F04E64-5127-44F4-926E-E13E599FB185}">
      <dsp:nvSpPr>
        <dsp:cNvPr id="0" name=""/>
        <dsp:cNvSpPr/>
      </dsp:nvSpPr>
      <dsp:spPr>
        <a:xfrm rot="16200000">
          <a:off x="-722118" y="722118"/>
          <a:ext cx="2952750" cy="1508512"/>
        </a:xfrm>
        <a:prstGeom prst="flowChartManualOperati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0" tIns="0" rIns="143655" bIns="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Rules and logic base approach</a:t>
          </a:r>
        </a:p>
      </dsp:txBody>
      <dsp:txXfrm rot="5400000">
        <a:off x="1" y="590549"/>
        <a:ext cx="1508512" cy="1771650"/>
      </dsp:txXfrm>
    </dsp:sp>
    <dsp:sp modelId="{17DBE483-593C-4AE6-8E08-0994B17D9C4C}">
      <dsp:nvSpPr>
        <dsp:cNvPr id="0" name=""/>
        <dsp:cNvSpPr/>
      </dsp:nvSpPr>
      <dsp:spPr>
        <a:xfrm rot="16200000">
          <a:off x="900112" y="722118"/>
          <a:ext cx="2952750" cy="1508512"/>
        </a:xfrm>
        <a:prstGeom prst="flowChartManualOperati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0" tIns="0" rIns="143655" bIns="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Machine learning based approach</a:t>
          </a:r>
        </a:p>
      </dsp:txBody>
      <dsp:txXfrm rot="5400000">
        <a:off x="1622231" y="590549"/>
        <a:ext cx="1508512" cy="1771650"/>
      </dsp:txXfrm>
    </dsp:sp>
    <dsp:sp modelId="{C6FE60D8-9F1A-4B23-9E2A-1B9BB711E3A5}">
      <dsp:nvSpPr>
        <dsp:cNvPr id="0" name=""/>
        <dsp:cNvSpPr/>
      </dsp:nvSpPr>
      <dsp:spPr>
        <a:xfrm rot="16200000">
          <a:off x="2521763" y="722118"/>
          <a:ext cx="2952750" cy="1508512"/>
        </a:xfrm>
        <a:prstGeom prst="flowChartManualOperati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0" tIns="0" rIns="143655" bIns="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Hybrid system</a:t>
          </a:r>
        </a:p>
      </dsp:txBody>
      <dsp:txXfrm rot="5400000">
        <a:off x="3243882" y="590549"/>
        <a:ext cx="1508512" cy="17716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382755-924D-4A21-AC21-5B8F03FE106E}">
      <dsp:nvSpPr>
        <dsp:cNvPr id="0" name=""/>
        <dsp:cNvSpPr/>
      </dsp:nvSpPr>
      <dsp:spPr>
        <a:xfrm>
          <a:off x="171450" y="0"/>
          <a:ext cx="4410075" cy="4410075"/>
        </a:xfrm>
        <a:prstGeom prst="diamond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E5838C-ADD3-46E0-9451-58E1356AA0F3}">
      <dsp:nvSpPr>
        <dsp:cNvPr id="0" name=""/>
        <dsp:cNvSpPr/>
      </dsp:nvSpPr>
      <dsp:spPr>
        <a:xfrm>
          <a:off x="590407" y="418957"/>
          <a:ext cx="1719929" cy="171992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Supervised learning</a:t>
          </a:r>
        </a:p>
      </dsp:txBody>
      <dsp:txXfrm>
        <a:off x="674367" y="502917"/>
        <a:ext cx="1552009" cy="1552009"/>
      </dsp:txXfrm>
    </dsp:sp>
    <dsp:sp modelId="{D7996B02-C48B-4239-9760-E35218F85066}">
      <dsp:nvSpPr>
        <dsp:cNvPr id="0" name=""/>
        <dsp:cNvSpPr/>
      </dsp:nvSpPr>
      <dsp:spPr>
        <a:xfrm>
          <a:off x="2442638" y="418957"/>
          <a:ext cx="1719929" cy="171992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Unsupervised learning</a:t>
          </a:r>
        </a:p>
      </dsp:txBody>
      <dsp:txXfrm>
        <a:off x="2526598" y="502917"/>
        <a:ext cx="1552009" cy="1552009"/>
      </dsp:txXfrm>
    </dsp:sp>
    <dsp:sp modelId="{BB30D014-9656-4DDE-ABAF-85A19D898FBC}">
      <dsp:nvSpPr>
        <dsp:cNvPr id="0" name=""/>
        <dsp:cNvSpPr/>
      </dsp:nvSpPr>
      <dsp:spPr>
        <a:xfrm>
          <a:off x="590407" y="2271188"/>
          <a:ext cx="1719929" cy="171992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Semi supervised learning</a:t>
          </a:r>
        </a:p>
      </dsp:txBody>
      <dsp:txXfrm>
        <a:off x="674367" y="2355148"/>
        <a:ext cx="1552009" cy="1552009"/>
      </dsp:txXfrm>
    </dsp:sp>
    <dsp:sp modelId="{D1108BBD-ED88-46BF-B547-61D8DD240044}">
      <dsp:nvSpPr>
        <dsp:cNvPr id="0" name=""/>
        <dsp:cNvSpPr/>
      </dsp:nvSpPr>
      <dsp:spPr>
        <a:xfrm>
          <a:off x="2442638" y="2271188"/>
          <a:ext cx="1719929" cy="171992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Reinforcement learning</a:t>
          </a:r>
        </a:p>
      </dsp:txBody>
      <dsp:txXfrm>
        <a:off x="2526598" y="2355148"/>
        <a:ext cx="1552009" cy="15520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2CAFA7-E90E-4635-A623-78784B7C8D4D}">
      <dsp:nvSpPr>
        <dsp:cNvPr id="0" name=""/>
        <dsp:cNvSpPr/>
      </dsp:nvSpPr>
      <dsp:spPr>
        <a:xfrm>
          <a:off x="2069066" y="542"/>
          <a:ext cx="2234091" cy="6352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Input Data </a:t>
          </a:r>
        </a:p>
      </dsp:txBody>
      <dsp:txXfrm>
        <a:off x="2087673" y="19149"/>
        <a:ext cx="2196877" cy="598084"/>
      </dsp:txXfrm>
    </dsp:sp>
    <dsp:sp modelId="{A3E4DCD1-15CD-4283-83D2-9659FD07D786}">
      <dsp:nvSpPr>
        <dsp:cNvPr id="0" name=""/>
        <dsp:cNvSpPr/>
      </dsp:nvSpPr>
      <dsp:spPr>
        <a:xfrm rot="5400000">
          <a:off x="3066994" y="651723"/>
          <a:ext cx="238236" cy="28588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3100348" y="675547"/>
        <a:ext cx="171530" cy="166765"/>
      </dsp:txXfrm>
    </dsp:sp>
    <dsp:sp modelId="{76FC6CB0-7FB4-4CDC-836E-F1CE353864C5}">
      <dsp:nvSpPr>
        <dsp:cNvPr id="0" name=""/>
        <dsp:cNvSpPr/>
      </dsp:nvSpPr>
      <dsp:spPr>
        <a:xfrm>
          <a:off x="2069066" y="953490"/>
          <a:ext cx="2234091" cy="6352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Analyze Data</a:t>
          </a:r>
        </a:p>
      </dsp:txBody>
      <dsp:txXfrm>
        <a:off x="2087673" y="972097"/>
        <a:ext cx="2196877" cy="598084"/>
      </dsp:txXfrm>
    </dsp:sp>
    <dsp:sp modelId="{D8F5A754-0AFA-4CF9-B378-601D289234BA}">
      <dsp:nvSpPr>
        <dsp:cNvPr id="0" name=""/>
        <dsp:cNvSpPr/>
      </dsp:nvSpPr>
      <dsp:spPr>
        <a:xfrm rot="5400000">
          <a:off x="3066994" y="1604671"/>
          <a:ext cx="238236" cy="28588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3100348" y="1628495"/>
        <a:ext cx="171530" cy="166765"/>
      </dsp:txXfrm>
    </dsp:sp>
    <dsp:sp modelId="{9834D925-885A-412D-908B-888416851ABF}">
      <dsp:nvSpPr>
        <dsp:cNvPr id="0" name=""/>
        <dsp:cNvSpPr/>
      </dsp:nvSpPr>
      <dsp:spPr>
        <a:xfrm>
          <a:off x="2069066" y="1906438"/>
          <a:ext cx="2234091" cy="6352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Find Patterns</a:t>
          </a:r>
        </a:p>
      </dsp:txBody>
      <dsp:txXfrm>
        <a:off x="2087673" y="1925045"/>
        <a:ext cx="2196877" cy="598084"/>
      </dsp:txXfrm>
    </dsp:sp>
    <dsp:sp modelId="{D529F45E-A003-4C5B-B052-85A2FEC740E2}">
      <dsp:nvSpPr>
        <dsp:cNvPr id="0" name=""/>
        <dsp:cNvSpPr/>
      </dsp:nvSpPr>
      <dsp:spPr>
        <a:xfrm rot="5400000">
          <a:off x="3066994" y="2557619"/>
          <a:ext cx="238236" cy="28588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3100348" y="2581443"/>
        <a:ext cx="171530" cy="166765"/>
      </dsp:txXfrm>
    </dsp:sp>
    <dsp:sp modelId="{B8236F5B-2490-4571-BD7A-21D8A221C4C8}">
      <dsp:nvSpPr>
        <dsp:cNvPr id="0" name=""/>
        <dsp:cNvSpPr/>
      </dsp:nvSpPr>
      <dsp:spPr>
        <a:xfrm>
          <a:off x="2069066" y="2859385"/>
          <a:ext cx="2234091" cy="6352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Prediction</a:t>
          </a:r>
        </a:p>
      </dsp:txBody>
      <dsp:txXfrm>
        <a:off x="2087673" y="2877992"/>
        <a:ext cx="2196877" cy="598084"/>
      </dsp:txXfrm>
    </dsp:sp>
    <dsp:sp modelId="{252D613D-D109-4F9A-9D9C-EC01177E3E2E}">
      <dsp:nvSpPr>
        <dsp:cNvPr id="0" name=""/>
        <dsp:cNvSpPr/>
      </dsp:nvSpPr>
      <dsp:spPr>
        <a:xfrm rot="5400000">
          <a:off x="3066994" y="3510566"/>
          <a:ext cx="238236" cy="28588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3100348" y="3534390"/>
        <a:ext cx="171530" cy="166765"/>
      </dsp:txXfrm>
    </dsp:sp>
    <dsp:sp modelId="{D359A6E8-543F-484B-8C45-4F7BB2FCD71E}">
      <dsp:nvSpPr>
        <dsp:cNvPr id="0" name=""/>
        <dsp:cNvSpPr/>
      </dsp:nvSpPr>
      <dsp:spPr>
        <a:xfrm>
          <a:off x="2069066" y="3812333"/>
          <a:ext cx="2234091" cy="6352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Stores the feedback</a:t>
          </a:r>
        </a:p>
      </dsp:txBody>
      <dsp:txXfrm>
        <a:off x="2087673" y="3830940"/>
        <a:ext cx="2196877" cy="5980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pPr/>
              <a:t>10.08.2023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2.sv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pPr/>
              <a:t>10.08.2023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slideLayout" Target="../slideLayouts/slideLayout1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20" Type="http://schemas.openxmlformats.org/officeDocument/2006/relationships/theme" Target="../theme/theme1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slideLayout" Target="../slideLayouts/slideLayout19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13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 /><Relationship Id="rId1" Type="http://schemas.openxmlformats.org/officeDocument/2006/relationships/slideLayout" Target="../slideLayouts/slideLayout16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 /><Relationship Id="rId1" Type="http://schemas.openxmlformats.org/officeDocument/2006/relationships/slideLayout" Target="../slideLayouts/slideLayout10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 /><Relationship Id="rId7" Type="http://schemas.microsoft.com/office/2007/relationships/diagramDrawing" Target="../diagrams/drawing1.xml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4.xml" /><Relationship Id="rId6" Type="http://schemas.openxmlformats.org/officeDocument/2006/relationships/diagramColors" Target="../diagrams/colors1.xml" /><Relationship Id="rId5" Type="http://schemas.openxmlformats.org/officeDocument/2006/relationships/diagramQuickStyle" Target="../diagrams/quickStyle1.xml" /><Relationship Id="rId4" Type="http://schemas.openxmlformats.org/officeDocument/2006/relationships/diagramLayout" Target="../diagrams/layout1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e.wikipedia.org/wiki/Machine" TargetMode="External" /><Relationship Id="rId2" Type="http://schemas.openxmlformats.org/officeDocument/2006/relationships/hyperlink" Target="https://simple.wikipedia.org/wiki/Computer_program" TargetMode="External" /><Relationship Id="rId1" Type="http://schemas.openxmlformats.org/officeDocument/2006/relationships/slideLayout" Target="../slideLayouts/slideLayout4.xml" /><Relationship Id="rId5" Type="http://schemas.openxmlformats.org/officeDocument/2006/relationships/image" Target="../media/image5.jpeg" /><Relationship Id="rId4" Type="http://schemas.openxmlformats.org/officeDocument/2006/relationships/hyperlink" Target="https://simple.wikipedia.org/wiki/Dartmouth_College" TargetMode="Externa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 /><Relationship Id="rId2" Type="http://schemas.openxmlformats.org/officeDocument/2006/relationships/diagramData" Target="../diagrams/data2.xml" /><Relationship Id="rId1" Type="http://schemas.openxmlformats.org/officeDocument/2006/relationships/slideLayout" Target="../slideLayouts/slideLayout7.xml" /><Relationship Id="rId6" Type="http://schemas.microsoft.com/office/2007/relationships/diagramDrawing" Target="../diagrams/drawing2.xml" /><Relationship Id="rId5" Type="http://schemas.openxmlformats.org/officeDocument/2006/relationships/diagramColors" Target="../diagrams/colors2.xml" /><Relationship Id="rId4" Type="http://schemas.openxmlformats.org/officeDocument/2006/relationships/diagramQuickStyle" Target="../diagrams/quickStyle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 /><Relationship Id="rId2" Type="http://schemas.openxmlformats.org/officeDocument/2006/relationships/diagramData" Target="../diagrams/data3.xml" /><Relationship Id="rId1" Type="http://schemas.openxmlformats.org/officeDocument/2006/relationships/slideLayout" Target="../slideLayouts/slideLayout7.xml" /><Relationship Id="rId6" Type="http://schemas.microsoft.com/office/2007/relationships/diagramDrawing" Target="../diagrams/drawing3.xml" /><Relationship Id="rId5" Type="http://schemas.openxmlformats.org/officeDocument/2006/relationships/diagramColors" Target="../diagrams/colors3.xml" /><Relationship Id="rId4" Type="http://schemas.openxmlformats.org/officeDocument/2006/relationships/diagramQuickStyle" Target="../diagrams/quickStyle3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 /><Relationship Id="rId2" Type="http://schemas.openxmlformats.org/officeDocument/2006/relationships/diagramData" Target="../diagrams/data4.xml" /><Relationship Id="rId1" Type="http://schemas.openxmlformats.org/officeDocument/2006/relationships/slideLayout" Target="../slideLayouts/slideLayout18.xml" /><Relationship Id="rId6" Type="http://schemas.microsoft.com/office/2007/relationships/diagramDrawing" Target="../diagrams/drawing4.xml" /><Relationship Id="rId5" Type="http://schemas.openxmlformats.org/officeDocument/2006/relationships/diagramColors" Target="../diagrams/colors4.xml" /><Relationship Id="rId4" Type="http://schemas.openxmlformats.org/officeDocument/2006/relationships/diagramQuickStyle" Target="../diagrams/quickStyle4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13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 /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13.xml" /><Relationship Id="rId5" Type="http://schemas.openxmlformats.org/officeDocument/2006/relationships/image" Target="../media/image15.png" /><Relationship Id="rId4" Type="http://schemas.openxmlformats.org/officeDocument/2006/relationships/image" Target="../media/image14.jpe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87" y="941621"/>
            <a:ext cx="6070837" cy="1517356"/>
          </a:xfrm>
        </p:spPr>
        <p:txBody>
          <a:bodyPr/>
          <a:lstStyle/>
          <a:p>
            <a:r>
              <a:rPr lang="en-US" sz="4000" dirty="0"/>
              <a:t>Artificial Intelligence &amp; </a:t>
            </a:r>
            <a:br>
              <a:rPr lang="en-US" sz="4000" dirty="0"/>
            </a:br>
            <a:r>
              <a:rPr lang="en-US" sz="4000" dirty="0"/>
              <a:t> Machine learning</a:t>
            </a:r>
            <a:endParaRPr lang="ru-RU" sz="40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7184" y="3749214"/>
            <a:ext cx="3629300" cy="527512"/>
          </a:xfrm>
        </p:spPr>
        <p:txBody>
          <a:bodyPr/>
          <a:lstStyle/>
          <a:p>
            <a:r>
              <a:rPr lang="en-US" dirty="0"/>
              <a:t>For RNATE 2k22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6259" y="5096663"/>
            <a:ext cx="4367531" cy="580237"/>
          </a:xfrm>
        </p:spPr>
        <p:txBody>
          <a:bodyPr/>
          <a:lstStyle/>
          <a:p>
            <a:r>
              <a:rPr lang="en-US" sz="2400" dirty="0"/>
              <a:t>By Sandesh Gajendra Pol</a:t>
            </a:r>
            <a:endParaRPr lang="ru-RU" sz="2400" dirty="0"/>
          </a:p>
        </p:txBody>
      </p:sp>
      <p:pic>
        <p:nvPicPr>
          <p:cNvPr id="13" name="Picture Placeholder 12" descr="artificial-intelligence_i1200.jpg"/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072" r="160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ransition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7725" y="698501"/>
            <a:ext cx="9050518" cy="945498"/>
          </a:xfrm>
        </p:spPr>
        <p:txBody>
          <a:bodyPr>
            <a:normAutofit/>
          </a:bodyPr>
          <a:lstStyle/>
          <a:p>
            <a:r>
              <a:rPr lang="en-US" sz="2800" dirty="0"/>
              <a:t>Case study on AL and ML</a:t>
            </a:r>
          </a:p>
        </p:txBody>
      </p:sp>
      <p:sp>
        <p:nvSpPr>
          <p:cNvPr id="9" name="Rectangle 8"/>
          <p:cNvSpPr/>
          <p:nvPr/>
        </p:nvSpPr>
        <p:spPr>
          <a:xfrm>
            <a:off x="861135" y="1767959"/>
            <a:ext cx="43533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Google search engines and shopping ads</a:t>
            </a:r>
          </a:p>
        </p:txBody>
      </p:sp>
      <p:pic>
        <p:nvPicPr>
          <p:cNvPr id="14" name="Content Placeholder 13" descr="4g3WQ2qdMfuEGyeZCuJU1WECzYqoCpRy9pn4guL1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5204" y="2216150"/>
            <a:ext cx="6601141" cy="43513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AI is most dangerous Thing on earth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Artificial intelligence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 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weapons 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There are many incidence that scientist reported that AI can destroy humanity 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  In AI and machine learning field there is very good scope for career.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There are large scope in this field </a:t>
            </a:r>
          </a:p>
          <a:p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</a:p>
        </p:txBody>
      </p:sp>
      <p:pic>
        <p:nvPicPr>
          <p:cNvPr id="25" name="Picture Placeholder 24" descr="most-innovative-companies-ai-machine-learning-update.jpe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2841" r="284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 err="1"/>
              <a:t>Sandesh</a:t>
            </a:r>
            <a:r>
              <a:rPr lang="en-US" dirty="0"/>
              <a:t> </a:t>
            </a:r>
            <a:r>
              <a:rPr lang="en-US" dirty="0" err="1"/>
              <a:t>Gajendra</a:t>
            </a:r>
            <a:r>
              <a:rPr lang="en-US" dirty="0"/>
              <a:t> </a:t>
            </a:r>
            <a:r>
              <a:rPr lang="en-US" dirty="0" err="1"/>
              <a:t>Pol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9067248106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2000" dirty="0"/>
              <a:t>sandeshpol268@gmail.com</a:t>
            </a:r>
            <a:endParaRPr lang="ru-RU" sz="2000" dirty="0"/>
          </a:p>
          <a:p>
            <a:endParaRPr lang="ru-RU" sz="1200" dirty="0"/>
          </a:p>
        </p:txBody>
      </p:sp>
      <p:pic>
        <p:nvPicPr>
          <p:cNvPr id="18" name="Picture Placeholder 17" descr="3.PNG"/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7239" r="172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ransition>
    <p:checke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895350"/>
            <a:ext cx="5099172" cy="1119188"/>
          </a:xfrm>
        </p:spPr>
        <p:txBody>
          <a:bodyPr>
            <a:normAutofit/>
          </a:bodyPr>
          <a:lstStyle/>
          <a:p>
            <a:r>
              <a:rPr lang="en-US" sz="3600" dirty="0"/>
              <a:t>Point to be discussed </a:t>
            </a:r>
            <a:endParaRPr lang="ru-RU" sz="36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13" name="Picture Placeholder 12" descr="The-What-How-and-Why-of-Artificial-Intelligence-Machine-Learning.png"/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2190" b="2190"/>
          <a:stretch>
            <a:fillRect/>
          </a:stretch>
        </p:blipFill>
        <p:spPr/>
      </p:pic>
      <p:graphicFrame>
        <p:nvGraphicFramePr>
          <p:cNvPr id="63" name="Diagram 62"/>
          <p:cNvGraphicFramePr/>
          <p:nvPr/>
        </p:nvGraphicFramePr>
        <p:xfrm>
          <a:off x="533400" y="2629837"/>
          <a:ext cx="5229226" cy="3437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737EA27E-16C1-468C-8E0E-D7DFA89F8F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3">
                                            <p:graphicEl>
                                              <a:dgm id="{737EA27E-16C1-468C-8E0E-D7DFA89F8F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646F9388-75E9-4CB7-A8BB-B8D85FB9CA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3">
                                            <p:graphicEl>
                                              <a:dgm id="{646F9388-75E9-4CB7-A8BB-B8D85FB9CA7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9E3B22DD-B420-4E3D-90AB-0A18E645AF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3">
                                            <p:graphicEl>
                                              <a:dgm id="{9E3B22DD-B420-4E3D-90AB-0A18E645AFB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9FD9C903-3720-425F-992A-1EF5C93DA5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3">
                                            <p:graphicEl>
                                              <a:dgm id="{9FD9C903-3720-425F-992A-1EF5C93DA5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B07881C8-FD30-433D-A038-B2016B768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3">
                                            <p:graphicEl>
                                              <a:dgm id="{B07881C8-FD30-433D-A038-B2016B768F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8B2849FC-B72B-4C7D-A9F5-929C9EF7E9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3">
                                            <p:graphicEl>
                                              <a:dgm id="{8B2849FC-B72B-4C7D-A9F5-929C9EF7E9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794CA1E4-51E6-4385-99AE-BFF6267F82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3">
                                            <p:graphicEl>
                                              <a:dgm id="{794CA1E4-51E6-4385-99AE-BFF6267F82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5B67C494-0283-4757-8C94-B20994C71F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63">
                                            <p:graphicEl>
                                              <a:dgm id="{5B67C494-0283-4757-8C94-B20994C71F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ABDC8ACD-A1B4-465A-98B2-E92F31E416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3">
                                            <p:graphicEl>
                                              <a:dgm id="{ABDC8ACD-A1B4-465A-98B2-E92F31E416E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957232CD-1A70-4ADB-9266-62B2EF08D0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3">
                                            <p:graphicEl>
                                              <a:dgm id="{957232CD-1A70-4ADB-9266-62B2EF08D0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3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478" y="1069975"/>
            <a:ext cx="3203697" cy="782638"/>
          </a:xfrm>
        </p:spPr>
        <p:txBody>
          <a:bodyPr>
            <a:noAutofit/>
          </a:bodyPr>
          <a:lstStyle/>
          <a:p>
            <a:pPr lvl="0"/>
            <a:r>
              <a:rPr lang="en-US" sz="2800" dirty="0"/>
              <a:t>What is Artificial Intelligence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2540" y="2289000"/>
            <a:ext cx="4583113" cy="34260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AI is the ability of the machines or computer program To carry out tasks that requires human beings to use their  intelligence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Artificial intelligence</a:t>
            </a:r>
            <a:r>
              <a:rPr lang="en-US" sz="1600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 </a:t>
            </a: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is the ability of a </a:t>
            </a: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  <a:hlinkClick r:id="rId2" tooltip="Computer program"/>
              </a:rPr>
              <a:t>computer program</a:t>
            </a: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 or a </a:t>
            </a: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  <a:hlinkClick r:id="rId3" tooltip="Machine"/>
              </a:rPr>
              <a:t>machine</a:t>
            </a: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 to think and learn.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AI research really started with a conference at </a:t>
            </a: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  <a:hlinkClick r:id="rId4" tooltip="Dartmouth College"/>
              </a:rPr>
              <a:t>Dartmouth College</a:t>
            </a: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 in 1956.</a:t>
            </a:r>
            <a:r>
              <a:rPr lang="en-US" sz="1600" dirty="0">
                <a:latin typeface="Bell MT" pitchFamily="18" charset="0"/>
              </a:rPr>
              <a:t> </a:t>
            </a:r>
            <a:endParaRPr lang="en-US" sz="1600" b="1" dirty="0">
              <a:solidFill>
                <a:schemeClr val="accent3">
                  <a:lumMod val="50000"/>
                </a:schemeClr>
              </a:solidFill>
              <a:latin typeface="Bell MT" pitchFamily="18" charset="0"/>
            </a:endParaRPr>
          </a:p>
          <a:p>
            <a:pPr lvl="0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  The teams Machine Learning and Deep Learning is sub set of Artificial Intelligence</a:t>
            </a:r>
          </a:p>
          <a:p>
            <a:endParaRPr lang="en-US" sz="1600" b="1" dirty="0">
              <a:solidFill>
                <a:schemeClr val="accent3">
                  <a:lumMod val="50000"/>
                </a:schemeClr>
              </a:solidFill>
              <a:latin typeface="Bell MT" pitchFamily="18" charset="0"/>
            </a:endParaRPr>
          </a:p>
          <a:p>
            <a:endParaRPr lang="en-US" sz="1600" b="1" dirty="0">
              <a:solidFill>
                <a:schemeClr val="accent3">
                  <a:lumMod val="50000"/>
                </a:schemeClr>
              </a:solidFill>
              <a:latin typeface="Bell MT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11" name="Picture Placeholder 10" descr="from-diagnosis-to-treatment-from-prevention-to-therapeutics-artificial-intelligence-has-made-many-things-possible-which-had-been-absolutely-unachievable-before-.jpg"/>
          <p:cNvPicPr>
            <a:picLocks noGrp="1" noChangeAspect="1"/>
          </p:cNvPicPr>
          <p:nvPr>
            <p:ph type="pic" sz="quarter" idx="18"/>
          </p:nvPr>
        </p:nvPicPr>
        <p:blipFill>
          <a:blip r:embed="rId5"/>
          <a:srcRect t="14302" b="143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743" y="2134675"/>
            <a:ext cx="4417481" cy="676275"/>
          </a:xfrm>
        </p:spPr>
        <p:txBody>
          <a:bodyPr>
            <a:noAutofit/>
          </a:bodyPr>
          <a:lstStyle/>
          <a:p>
            <a:r>
              <a:rPr lang="en-US" sz="2800" dirty="0"/>
              <a:t>Major Artificial Intelligence techniques </a:t>
            </a:r>
            <a:endParaRPr lang="ru-RU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graphicFrame>
        <p:nvGraphicFramePr>
          <p:cNvPr id="12" name="Diagram 11"/>
          <p:cNvGraphicFramePr/>
          <p:nvPr/>
        </p:nvGraphicFramePr>
        <p:xfrm>
          <a:off x="5476875" y="2085975"/>
          <a:ext cx="4752975" cy="295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ransition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13F04E64-5127-44F4-926E-E13E599FB1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>
                                            <p:graphicEl>
                                              <a:dgm id="{13F04E64-5127-44F4-926E-E13E599FB1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>
                                            <p:graphicEl>
                                              <a:dgm id="{13F04E64-5127-44F4-926E-E13E599FB1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17DBE483-593C-4AE6-8E08-0994B17D9C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>
                                            <p:graphicEl>
                                              <a:dgm id="{17DBE483-593C-4AE6-8E08-0994B17D9C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graphicEl>
                                              <a:dgm id="{17DBE483-593C-4AE6-8E08-0994B17D9C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C6FE60D8-9F1A-4B23-9E2A-1B9BB711E3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>
                                            <p:graphicEl>
                                              <a:dgm id="{C6FE60D8-9F1A-4B23-9E2A-1B9BB711E3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>
                                            <p:graphicEl>
                                              <a:dgm id="{C6FE60D8-9F1A-4B23-9E2A-1B9BB711E3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478" y="1069975"/>
            <a:ext cx="3203697" cy="782638"/>
          </a:xfrm>
        </p:spPr>
        <p:txBody>
          <a:bodyPr>
            <a:noAutofit/>
          </a:bodyPr>
          <a:lstStyle/>
          <a:p>
            <a:pPr lvl="0"/>
            <a:r>
              <a:rPr lang="en-US" sz="2800" dirty="0"/>
              <a:t>What is Machine learning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2540" y="2289000"/>
            <a:ext cx="4583113" cy="34260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In field of computer science, Gives computers the ability to learn without being explicitly programmed 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A technique that allows computer to learn  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It make computer able to predict 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Basic premise is built algorithms that they can receive input data and use statistical analysis to predict an output values 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It is type of AI that allows application to become more accurate in predict </a:t>
            </a: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b="1" dirty="0">
                <a:solidFill>
                  <a:schemeClr val="accent3">
                    <a:lumMod val="50000"/>
                  </a:schemeClr>
                </a:solidFill>
                <a:latin typeface="Bell MT" pitchFamily="18" charset="0"/>
              </a:rPr>
              <a:t>It first time appears in 1956</a:t>
            </a:r>
          </a:p>
          <a:p>
            <a:pPr>
              <a:buFont typeface="Arial" pitchFamily="34" charset="0"/>
              <a:buChar char="•"/>
            </a:pPr>
            <a:endParaRPr lang="en-US" sz="1600" b="1" dirty="0">
              <a:solidFill>
                <a:schemeClr val="accent3">
                  <a:lumMod val="50000"/>
                </a:schemeClr>
              </a:solidFill>
              <a:latin typeface="Bell MT" pitchFamily="18" charset="0"/>
            </a:endParaRPr>
          </a:p>
          <a:p>
            <a:endParaRPr lang="en-US" sz="1600" b="1" dirty="0">
              <a:solidFill>
                <a:schemeClr val="accent3">
                  <a:lumMod val="50000"/>
                </a:schemeClr>
              </a:solidFill>
              <a:latin typeface="Bell MT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16" name="Picture Placeholder 15" descr="machineLearning3.png"/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l="1912" r="19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743" y="2134675"/>
            <a:ext cx="4417481" cy="676275"/>
          </a:xfrm>
        </p:spPr>
        <p:txBody>
          <a:bodyPr>
            <a:noAutofit/>
          </a:bodyPr>
          <a:lstStyle/>
          <a:p>
            <a:r>
              <a:rPr lang="en-US" sz="2800" dirty="0"/>
              <a:t>Types of Machine learning algorithms </a:t>
            </a:r>
            <a:endParaRPr lang="ru-RU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graphicFrame>
        <p:nvGraphicFramePr>
          <p:cNvPr id="12" name="Diagram 11"/>
          <p:cNvGraphicFramePr/>
          <p:nvPr/>
        </p:nvGraphicFramePr>
        <p:xfrm>
          <a:off x="5476875" y="1409700"/>
          <a:ext cx="4752975" cy="4410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ransition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5F382755-924D-4A21-AC21-5B8F03FE10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>
                                            <p:graphicEl>
                                              <a:dgm id="{5F382755-924D-4A21-AC21-5B8F03FE10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>
                                            <p:graphicEl>
                                              <a:dgm id="{5F382755-924D-4A21-AC21-5B8F03FE10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8AE5838C-ADD3-46E0-9451-58E1356AA0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>
                                            <p:graphicEl>
                                              <a:dgm id="{8AE5838C-ADD3-46E0-9451-58E1356AA0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graphicEl>
                                              <a:dgm id="{8AE5838C-ADD3-46E0-9451-58E1356AA0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D7996B02-C48B-4239-9760-E35218F850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>
                                            <p:graphicEl>
                                              <a:dgm id="{D7996B02-C48B-4239-9760-E35218F850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>
                                            <p:graphicEl>
                                              <a:dgm id="{D7996B02-C48B-4239-9760-E35218F850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BB30D014-9656-4DDE-ABAF-85A19D898F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>
                                            <p:graphicEl>
                                              <a:dgm id="{BB30D014-9656-4DDE-ABAF-85A19D898F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>
                                            <p:graphicEl>
                                              <a:dgm id="{BB30D014-9656-4DDE-ABAF-85A19D898F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D1108BBD-ED88-46BF-B547-61D8DD2400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>
                                            <p:graphicEl>
                                              <a:dgm id="{D1108BBD-ED88-46BF-B547-61D8DD2400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>
                                            <p:graphicEl>
                                              <a:dgm id="{D1108BBD-ED88-46BF-B547-61D8DD2400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09625" y="784226"/>
            <a:ext cx="9050518" cy="692149"/>
          </a:xfrm>
        </p:spPr>
        <p:txBody>
          <a:bodyPr>
            <a:normAutofit/>
          </a:bodyPr>
          <a:lstStyle/>
          <a:p>
            <a:r>
              <a:rPr lang="en-US" sz="2800" dirty="0"/>
              <a:t>Working of Machine learning </a:t>
            </a:r>
          </a:p>
        </p:txBody>
      </p:sp>
      <p:graphicFrame>
        <p:nvGraphicFramePr>
          <p:cNvPr id="8" name="Diagram 7"/>
          <p:cNvGraphicFramePr/>
          <p:nvPr/>
        </p:nvGraphicFramePr>
        <p:xfrm>
          <a:off x="790575" y="1895475"/>
          <a:ext cx="6372225" cy="4448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ransition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122CAFA7-E90E-4635-A623-78784B7C8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graphicEl>
                                              <a:dgm id="{122CAFA7-E90E-4635-A623-78784B7C8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graphicEl>
                                              <a:dgm id="{122CAFA7-E90E-4635-A623-78784B7C8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A3E4DCD1-15CD-4283-83D2-9659FD07D7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graphicEl>
                                              <a:dgm id="{A3E4DCD1-15CD-4283-83D2-9659FD07D7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graphicEl>
                                              <a:dgm id="{A3E4DCD1-15CD-4283-83D2-9659FD07D7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76FC6CB0-7FB4-4CDC-836E-F1CE35386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graphicEl>
                                              <a:dgm id="{76FC6CB0-7FB4-4CDC-836E-F1CE35386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graphicEl>
                                              <a:dgm id="{76FC6CB0-7FB4-4CDC-836E-F1CE35386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8F5A754-0AFA-4CF9-B378-601D289234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graphicEl>
                                              <a:dgm id="{D8F5A754-0AFA-4CF9-B378-601D289234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graphicEl>
                                              <a:dgm id="{D8F5A754-0AFA-4CF9-B378-601D289234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9834D925-885A-412D-908B-888416851A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graphicEl>
                                              <a:dgm id="{9834D925-885A-412D-908B-888416851A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graphicEl>
                                              <a:dgm id="{9834D925-885A-412D-908B-888416851A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529F45E-A003-4C5B-B052-85A2FEC740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graphicEl>
                                              <a:dgm id="{D529F45E-A003-4C5B-B052-85A2FEC740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graphicEl>
                                              <a:dgm id="{D529F45E-A003-4C5B-B052-85A2FEC740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B8236F5B-2490-4571-BD7A-21D8A221C4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graphicEl>
                                              <a:dgm id="{B8236F5B-2490-4571-BD7A-21D8A221C4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graphicEl>
                                              <a:dgm id="{B8236F5B-2490-4571-BD7A-21D8A221C4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252D613D-D109-4F9A-9D9C-EC01177E3E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graphicEl>
                                              <a:dgm id="{252D613D-D109-4F9A-9D9C-EC01177E3E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graphicEl>
                                              <a:dgm id="{252D613D-D109-4F9A-9D9C-EC01177E3E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359A6E8-543F-484B-8C45-4F7BB2FCD7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>
                                            <p:graphicEl>
                                              <a:dgm id="{D359A6E8-543F-484B-8C45-4F7BB2FCD7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>
                                            <p:graphicEl>
                                              <a:dgm id="{D359A6E8-543F-484B-8C45-4F7BB2FCD7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pic>
        <p:nvPicPr>
          <p:cNvPr id="13" name="Content Placeholder 12" descr="AIvsML (1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417" y="1978025"/>
            <a:ext cx="9698765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Relation between Artificial Intelligence &amp; </a:t>
            </a:r>
            <a:br>
              <a:rPr lang="en-US" sz="2400" dirty="0"/>
            </a:br>
            <a:r>
              <a:rPr lang="en-US" sz="2400" dirty="0"/>
              <a:t> Machine learning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6" name="Content Placeholder 5" descr="Captur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7116" y="1701802"/>
            <a:ext cx="3602534" cy="18510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781049" y="812803"/>
            <a:ext cx="8810625" cy="501648"/>
          </a:xfrm>
        </p:spPr>
        <p:txBody>
          <a:bodyPr>
            <a:noAutofit/>
          </a:bodyPr>
          <a:lstStyle/>
          <a:p>
            <a:r>
              <a:rPr lang="en-US" sz="2400" dirty="0"/>
              <a:t>Application of Artificial Intelligence &amp; Machine learning 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7" name="Content Placeholder 5" descr="Captur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817" y="4114800"/>
            <a:ext cx="3650158" cy="20179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Content Placeholder 5" descr="Captur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391" y="1724358"/>
            <a:ext cx="3573959" cy="17998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Content Placeholder 5" descr="Captur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1066" y="4114800"/>
            <a:ext cx="3650159" cy="20383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1752600" y="3648075"/>
            <a:ext cx="2276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ranklin Gothic Demi Cond" pitchFamily="34" charset="0"/>
              </a:rPr>
              <a:t>Hospital Robotic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591300" y="3638550"/>
            <a:ext cx="271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ranklin Gothic Demi Cond" pitchFamily="34" charset="0"/>
              </a:rPr>
              <a:t>Automatic (AI) Car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95450" y="6267450"/>
            <a:ext cx="2733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ranklin Gothic Demi Cond" pitchFamily="34" charset="0"/>
              </a:rPr>
              <a:t>Voice Assistance 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72225" y="6267450"/>
            <a:ext cx="2952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Franklin Gothic Demi Cond" pitchFamily="34" charset="0"/>
              </a:rPr>
              <a:t>Prediction using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3" grpId="0" build="p"/>
      <p:bldP spid="14" grpId="0" build="p"/>
      <p:bldP spid="15" grpId="0" build="p"/>
    </p:bldLst>
  </p:timing>
</p:sld>
</file>

<file path=ppt/theme/theme1.xml><?xml version="1.0" encoding="utf-8"?>
<a:theme xmlns:a="http://schemas.openxmlformats.org/drawingml/2006/main" name="tf55923798_win32 (2)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sharepoint/v3"/>
    <ds:schemaRef ds:uri="6dc4bcd6-49db-4c07-9060-8acfc67cef9f"/>
    <ds:schemaRef ds:uri="fb0879af-3eba-417a-a55a-ffe6dcd6ca77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www.w3.org/2000/xmlns/"/>
    <ds:schemaRef ds:uri="http://schemas.microsoft.com/sharepoint/v3"/>
    <ds:schemaRef ds:uri="http://www.w3.org/2001/XMLSchema-instan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0</TotalTime>
  <Words>245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tf55923798_win32 (2)</vt:lpstr>
      <vt:lpstr>Artificial Intelligence &amp;   Machine learning</vt:lpstr>
      <vt:lpstr>Point to be discussed </vt:lpstr>
      <vt:lpstr>What is Artificial Intelligence</vt:lpstr>
      <vt:lpstr>Major Artificial Intelligence techniques </vt:lpstr>
      <vt:lpstr>What is Machine learning</vt:lpstr>
      <vt:lpstr>Types of Machine learning algorithms </vt:lpstr>
      <vt:lpstr>Working of Machine learning </vt:lpstr>
      <vt:lpstr>Relation between Artificial Intelligence &amp;   Machine learning </vt:lpstr>
      <vt:lpstr>Application of Artificial Intelligence &amp; Machine learning  </vt:lpstr>
      <vt:lpstr>Case study on AL and ML</vt:lpstr>
      <vt:lpstr>Conclusion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&amp;   Machine learning</dc:title>
  <dc:creator/>
  <cp:lastModifiedBy>Sandesh Pol</cp:lastModifiedBy>
  <cp:revision>2</cp:revision>
  <dcterms:created xsi:type="dcterms:W3CDTF">2022-11-20T14:11:23Z</dcterms:created>
  <dcterms:modified xsi:type="dcterms:W3CDTF">2023-08-10T16:18:08Z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